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3" r:id="rId4"/>
    <p:sldId id="263" r:id="rId5"/>
    <p:sldId id="274" r:id="rId6"/>
    <p:sldId id="261" r:id="rId7"/>
    <p:sldId id="273" r:id="rId8"/>
    <p:sldId id="259" r:id="rId9"/>
    <p:sldId id="284" r:id="rId10"/>
    <p:sldId id="258" r:id="rId11"/>
    <p:sldId id="260" r:id="rId12"/>
    <p:sldId id="262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8288000" cy="10287000"/>
  <p:notesSz cx="6858000" cy="9144000"/>
  <p:embeddedFontLst>
    <p:embeddedFont>
      <p:font typeface="Arita Dotum Bold" panose="020B0600000101010101" charset="-127"/>
      <p:regular r:id="rId31"/>
    </p:embeddedFont>
    <p:embeddedFont>
      <p:font typeface="Arita Dotum Thin" panose="020B0600000101010101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sv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9" Type="http://schemas.openxmlformats.org/officeDocument/2006/relationships/image" Target="../media/image62.svg"/><Relationship Id="rId21" Type="http://schemas.openxmlformats.org/officeDocument/2006/relationships/image" Target="../media/image44.svg"/><Relationship Id="rId34" Type="http://schemas.openxmlformats.org/officeDocument/2006/relationships/image" Target="../media/image57.png"/><Relationship Id="rId42" Type="http://schemas.openxmlformats.org/officeDocument/2006/relationships/image" Target="../media/image65.png"/><Relationship Id="rId47" Type="http://schemas.openxmlformats.org/officeDocument/2006/relationships/image" Target="../media/image70.svg"/><Relationship Id="rId50" Type="http://schemas.openxmlformats.org/officeDocument/2006/relationships/image" Target="../media/image73.png"/><Relationship Id="rId55" Type="http://schemas.openxmlformats.org/officeDocument/2006/relationships/image" Target="../media/image78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9" Type="http://schemas.openxmlformats.org/officeDocument/2006/relationships/image" Target="../media/image52.svg"/><Relationship Id="rId11" Type="http://schemas.openxmlformats.org/officeDocument/2006/relationships/image" Target="../media/image34.svg"/><Relationship Id="rId24" Type="http://schemas.openxmlformats.org/officeDocument/2006/relationships/image" Target="../media/image47.png"/><Relationship Id="rId32" Type="http://schemas.openxmlformats.org/officeDocument/2006/relationships/image" Target="../media/image55.png"/><Relationship Id="rId37" Type="http://schemas.openxmlformats.org/officeDocument/2006/relationships/image" Target="../media/image60.svg"/><Relationship Id="rId40" Type="http://schemas.openxmlformats.org/officeDocument/2006/relationships/image" Target="../media/image63.png"/><Relationship Id="rId45" Type="http://schemas.openxmlformats.org/officeDocument/2006/relationships/image" Target="../media/image68.svg"/><Relationship Id="rId53" Type="http://schemas.openxmlformats.org/officeDocument/2006/relationships/image" Target="../media/image76.svg"/><Relationship Id="rId58" Type="http://schemas.openxmlformats.org/officeDocument/2006/relationships/image" Target="../media/image81.png"/><Relationship Id="rId5" Type="http://schemas.openxmlformats.org/officeDocument/2006/relationships/image" Target="../media/image28.svg"/><Relationship Id="rId61" Type="http://schemas.openxmlformats.org/officeDocument/2006/relationships/image" Target="../media/image84.svg"/><Relationship Id="rId19" Type="http://schemas.openxmlformats.org/officeDocument/2006/relationships/image" Target="../media/image42.sv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svg"/><Relationship Id="rId30" Type="http://schemas.openxmlformats.org/officeDocument/2006/relationships/image" Target="../media/image53.png"/><Relationship Id="rId35" Type="http://schemas.openxmlformats.org/officeDocument/2006/relationships/image" Target="../media/image58.svg"/><Relationship Id="rId43" Type="http://schemas.openxmlformats.org/officeDocument/2006/relationships/image" Target="../media/image66.svg"/><Relationship Id="rId48" Type="http://schemas.openxmlformats.org/officeDocument/2006/relationships/image" Target="../media/image71.png"/><Relationship Id="rId56" Type="http://schemas.openxmlformats.org/officeDocument/2006/relationships/image" Target="../media/image79.png"/><Relationship Id="rId8" Type="http://schemas.openxmlformats.org/officeDocument/2006/relationships/image" Target="../media/image31.png"/><Relationship Id="rId51" Type="http://schemas.openxmlformats.org/officeDocument/2006/relationships/image" Target="../media/image74.svg"/><Relationship Id="rId3" Type="http://schemas.openxmlformats.org/officeDocument/2006/relationships/image" Target="../media/image26.sv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5" Type="http://schemas.openxmlformats.org/officeDocument/2006/relationships/image" Target="../media/image48.svg"/><Relationship Id="rId33" Type="http://schemas.openxmlformats.org/officeDocument/2006/relationships/image" Target="../media/image56.svg"/><Relationship Id="rId38" Type="http://schemas.openxmlformats.org/officeDocument/2006/relationships/image" Target="../media/image61.png"/><Relationship Id="rId46" Type="http://schemas.openxmlformats.org/officeDocument/2006/relationships/image" Target="../media/image69.png"/><Relationship Id="rId59" Type="http://schemas.openxmlformats.org/officeDocument/2006/relationships/image" Target="../media/image82.svg"/><Relationship Id="rId20" Type="http://schemas.openxmlformats.org/officeDocument/2006/relationships/image" Target="../media/image43.png"/><Relationship Id="rId41" Type="http://schemas.openxmlformats.org/officeDocument/2006/relationships/image" Target="../media/image64.svg"/><Relationship Id="rId54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5" Type="http://schemas.openxmlformats.org/officeDocument/2006/relationships/image" Target="../media/image38.svg"/><Relationship Id="rId23" Type="http://schemas.openxmlformats.org/officeDocument/2006/relationships/image" Target="../media/image46.svg"/><Relationship Id="rId28" Type="http://schemas.openxmlformats.org/officeDocument/2006/relationships/image" Target="../media/image51.png"/><Relationship Id="rId36" Type="http://schemas.openxmlformats.org/officeDocument/2006/relationships/image" Target="../media/image59.png"/><Relationship Id="rId49" Type="http://schemas.openxmlformats.org/officeDocument/2006/relationships/image" Target="../media/image72.svg"/><Relationship Id="rId57" Type="http://schemas.openxmlformats.org/officeDocument/2006/relationships/image" Target="../media/image80.svg"/><Relationship Id="rId10" Type="http://schemas.openxmlformats.org/officeDocument/2006/relationships/image" Target="../media/image33.png"/><Relationship Id="rId31" Type="http://schemas.openxmlformats.org/officeDocument/2006/relationships/image" Target="../media/image54.svg"/><Relationship Id="rId44" Type="http://schemas.openxmlformats.org/officeDocument/2006/relationships/image" Target="../media/image67.png"/><Relationship Id="rId52" Type="http://schemas.openxmlformats.org/officeDocument/2006/relationships/image" Target="../media/image75.png"/><Relationship Id="rId60" Type="http://schemas.openxmlformats.org/officeDocument/2006/relationships/image" Target="../media/image8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791" t="37802" r="5791"/>
          <a:stretch>
            <a:fillRect/>
          </a:stretch>
        </p:blipFill>
        <p:spPr>
          <a:xfrm>
            <a:off x="0" y="-420473"/>
            <a:ext cx="18288000" cy="556397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4300" y="5219700"/>
            <a:ext cx="18059400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defRPr/>
            </a:pPr>
            <a:r>
              <a:rPr lang="en-US" altLang="ko-KR" sz="9600" b="1" dirty="0">
                <a:solidFill>
                  <a:schemeClr val="lt1"/>
                </a:solidFill>
                <a:latin typeface="+mn-ea"/>
                <a:ea typeface="+mn-ea"/>
              </a:rPr>
              <a:t>Fab Simulator Only Look Once</a:t>
            </a:r>
          </a:p>
          <a:p>
            <a:pPr algn="ctr">
              <a:defRPr/>
            </a:pPr>
            <a:r>
              <a:rPr lang="en-US" altLang="ko-KR" sz="9600" b="1" dirty="0">
                <a:solidFill>
                  <a:schemeClr val="lt1"/>
                </a:solidFill>
                <a:latin typeface="+mn-ea"/>
                <a:ea typeface="+mn-ea"/>
              </a:rPr>
              <a:t>(Fab SOLO)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715375"/>
            <a:ext cx="16230600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+mn-ea"/>
                <a:ea typeface="+mn-ea"/>
              </a:rPr>
              <a:t>조장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  <a:ea typeface="+mn-ea"/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  <a:ea typeface="+mn-ea"/>
              </a:rPr>
              <a:t> 한성현</a:t>
            </a:r>
          </a:p>
          <a:p>
            <a:pPr algn="ctr">
              <a:defRPr/>
            </a:pPr>
            <a:endParaRPr lang="ko-KR" altLang="en-US" sz="2400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+mn-ea"/>
                <a:ea typeface="+mn-ea"/>
              </a:rPr>
              <a:t>조원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  <a:ea typeface="+mn-ea"/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  <a:ea typeface="+mn-ea"/>
              </a:rPr>
              <a:t> 김서윤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  <a:ea typeface="+mn-ea"/>
              </a:rPr>
              <a:t>,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 err="1">
                <a:solidFill>
                  <a:schemeClr val="bg1"/>
                </a:solidFill>
                <a:latin typeface="+mn-ea"/>
                <a:ea typeface="+mn-ea"/>
              </a:rPr>
              <a:t>김재곤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  <a:ea typeface="+mn-ea"/>
              </a:rPr>
              <a:t>,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  <a:ea typeface="+mn-ea"/>
              </a:rPr>
              <a:t> 계민석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6262" r="23257"/>
          <a:stretch>
            <a:fillRect/>
          </a:stretch>
        </p:blipFill>
        <p:spPr>
          <a:xfrm>
            <a:off x="10708191" y="0"/>
            <a:ext cx="7789359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2924467"/>
            <a:ext cx="8513739" cy="4438066"/>
            <a:chOff x="0" y="0"/>
            <a:chExt cx="11351653" cy="5917422"/>
          </a:xfrm>
        </p:grpSpPr>
        <p:sp>
          <p:nvSpPr>
            <p:cNvPr id="4" name="TextBox 4"/>
            <p:cNvSpPr txBox="1"/>
            <p:nvPr/>
          </p:nvSpPr>
          <p:spPr>
            <a:xfrm>
              <a:off x="0" y="-38100"/>
              <a:ext cx="11351653" cy="598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40"/>
                </a:lnSpc>
                <a:spcBef>
                  <a:spcPct val="0"/>
                </a:spcBef>
              </a:pPr>
              <a:r>
                <a:rPr lang="en-US" sz="2800" u="none">
                  <a:solidFill>
                    <a:srgbClr val="2B2B2B"/>
                  </a:solidFill>
                  <a:ea typeface="Arita Dotum Thin"/>
                </a:rPr>
                <a:t>간결하고도 강력한 우리의 사명.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66796"/>
              <a:ext cx="11351653" cy="3383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05"/>
                </a:lnSpc>
                <a:spcBef>
                  <a:spcPct val="0"/>
                </a:spcBef>
              </a:pPr>
              <a:r>
                <a:rPr lang="en-US" sz="5157" spc="-154">
                  <a:solidFill>
                    <a:srgbClr val="0B1E60"/>
                  </a:solidFill>
                  <a:ea typeface="Arita Dotum Bold"/>
                </a:rPr>
                <a:t>업계 최고의 고품질 독서 및 </a:t>
              </a:r>
            </a:p>
            <a:p>
              <a:pPr>
                <a:lnSpc>
                  <a:spcPts val="6705"/>
                </a:lnSpc>
                <a:spcBef>
                  <a:spcPct val="0"/>
                </a:spcBef>
              </a:pPr>
              <a:r>
                <a:rPr lang="en-US" sz="5157" spc="-154">
                  <a:solidFill>
                    <a:srgbClr val="0B1E60"/>
                  </a:solidFill>
                  <a:ea typeface="Arita Dotum Bold"/>
                </a:rPr>
                <a:t>교육 자료 공급업체로 </a:t>
              </a:r>
            </a:p>
            <a:p>
              <a:pPr>
                <a:lnSpc>
                  <a:spcPts val="6705"/>
                </a:lnSpc>
                <a:spcBef>
                  <a:spcPct val="0"/>
                </a:spcBef>
              </a:pPr>
              <a:r>
                <a:rPr lang="en-US" sz="5157" spc="-154">
                  <a:solidFill>
                    <a:srgbClr val="0B1E60"/>
                  </a:solidFill>
                  <a:ea typeface="Arita Dotum Bold"/>
                </a:rPr>
                <a:t>자리매김하는 것입니다.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03683" y="3010362"/>
            <a:ext cx="9228970" cy="3392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05"/>
              </a:lnSpc>
              <a:spcBef>
                <a:spcPct val="0"/>
              </a:spcBef>
            </a:pPr>
            <a:r>
              <a:rPr lang="en-US" sz="5157" u="none" spc="-154">
                <a:solidFill>
                  <a:srgbClr val="0B1E60"/>
                </a:solidFill>
                <a:ea typeface="Arita Dotum Bold"/>
              </a:rPr>
              <a:t>보다 풍요로운 학습 환경을 </a:t>
            </a:r>
          </a:p>
          <a:p>
            <a:pPr marL="0" lvl="0" indent="0" algn="l">
              <a:lnSpc>
                <a:spcPts val="6705"/>
              </a:lnSpc>
              <a:spcBef>
                <a:spcPct val="0"/>
              </a:spcBef>
            </a:pPr>
            <a:r>
              <a:rPr lang="en-US" sz="5157" u="none" spc="-154">
                <a:solidFill>
                  <a:srgbClr val="0B1E60"/>
                </a:solidFill>
                <a:ea typeface="Arita Dotum Bold"/>
              </a:rPr>
              <a:t>조성하기 위해 학술 기관, 비정부 </a:t>
            </a:r>
          </a:p>
          <a:p>
            <a:pPr marL="0" lvl="0" indent="0" algn="l">
              <a:lnSpc>
                <a:spcPts val="6705"/>
              </a:lnSpc>
              <a:spcBef>
                <a:spcPct val="0"/>
              </a:spcBef>
            </a:pPr>
            <a:r>
              <a:rPr lang="en-US" sz="5157" u="none" spc="-154">
                <a:solidFill>
                  <a:srgbClr val="0B1E60"/>
                </a:solidFill>
                <a:ea typeface="Arita Dotum Bold"/>
              </a:rPr>
              <a:t>기관과 협력하여 도서관들을 </a:t>
            </a:r>
          </a:p>
          <a:p>
            <a:pPr marL="0" lvl="0" indent="0" algn="l">
              <a:lnSpc>
                <a:spcPts val="6705"/>
              </a:lnSpc>
              <a:spcBef>
                <a:spcPct val="0"/>
              </a:spcBef>
            </a:pPr>
            <a:r>
              <a:rPr lang="en-US" sz="5157" u="none" spc="-154">
                <a:solidFill>
                  <a:srgbClr val="0B1E60"/>
                </a:solidFill>
                <a:ea typeface="Arita Dotum Bold"/>
              </a:rPr>
              <a:t>책으로 가득 채울 겁니다.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55347" y="1028700"/>
            <a:ext cx="3482597" cy="548419"/>
            <a:chOff x="0" y="0"/>
            <a:chExt cx="4643462" cy="731225"/>
          </a:xfrm>
        </p:grpSpPr>
        <p:sp>
          <p:nvSpPr>
            <p:cNvPr id="4" name="TextBox 4"/>
            <p:cNvSpPr txBox="1"/>
            <p:nvPr/>
          </p:nvSpPr>
          <p:spPr>
            <a:xfrm>
              <a:off x="1018180" y="191122"/>
              <a:ext cx="3625282" cy="36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60"/>
                </a:lnSpc>
              </a:pPr>
              <a:r>
                <a:rPr lang="en-US" sz="1800" spc="44">
                  <a:solidFill>
                    <a:srgbClr val="000000"/>
                  </a:solidFill>
                  <a:ea typeface="Arita Dotum Medium"/>
                </a:rPr>
                <a:t>한 &amp; 김 출판</a:t>
              </a: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5328" cy="731225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755347" y="3038937"/>
            <a:ext cx="4136970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</a:pPr>
            <a:r>
              <a:rPr lang="en-US" sz="2800">
                <a:solidFill>
                  <a:srgbClr val="2B2B2B"/>
                </a:solidFill>
                <a:ea typeface="Arita Dotum Thin Bold"/>
              </a:rPr>
              <a:t>어떻게 도착할까요?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5889" y="0"/>
            <a:ext cx="9259889" cy="10452100"/>
            <a:chOff x="0" y="0"/>
            <a:chExt cx="3132358" cy="35356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32358" cy="3535649"/>
            </a:xfrm>
            <a:custGeom>
              <a:avLst/>
              <a:gdLst/>
              <a:ahLst/>
              <a:cxnLst/>
              <a:rect l="l" t="t" r="r" b="b"/>
              <a:pathLst>
                <a:path w="3132358" h="3535649">
                  <a:moveTo>
                    <a:pt x="0" y="0"/>
                  </a:moveTo>
                  <a:lnTo>
                    <a:pt x="3132358" y="0"/>
                  </a:lnTo>
                  <a:lnTo>
                    <a:pt x="3132358" y="3535649"/>
                  </a:lnTo>
                  <a:lnTo>
                    <a:pt x="0" y="3535649"/>
                  </a:lnTo>
                  <a:close/>
                </a:path>
              </a:pathLst>
            </a:custGeom>
            <a:solidFill>
              <a:srgbClr val="0B1E6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36454" b="28065"/>
          <a:stretch>
            <a:fillRect/>
          </a:stretch>
        </p:blipFill>
        <p:spPr>
          <a:xfrm>
            <a:off x="-482600" y="5143500"/>
            <a:ext cx="9664700" cy="5143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470059"/>
            <a:ext cx="6894249" cy="183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 spc="-168">
                <a:solidFill>
                  <a:srgbClr val="FFFFFF"/>
                </a:solidFill>
                <a:ea typeface="Arita Dotum Bold"/>
              </a:rPr>
              <a:t>올해의 </a:t>
            </a:r>
          </a:p>
          <a:p>
            <a:pPr>
              <a:lnSpc>
                <a:spcPts val="7280"/>
              </a:lnSpc>
            </a:pPr>
            <a:r>
              <a:rPr lang="en-US" sz="5600" spc="-168">
                <a:solidFill>
                  <a:srgbClr val="FFFFFF"/>
                </a:solidFill>
                <a:ea typeface="Arita Dotum Bold"/>
              </a:rPr>
              <a:t>핵심 회사 전략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882910" y="3580660"/>
            <a:ext cx="5747740" cy="3125680"/>
            <a:chOff x="0" y="0"/>
            <a:chExt cx="7663654" cy="4167573"/>
          </a:xfrm>
        </p:grpSpPr>
        <p:sp>
          <p:nvSpPr>
            <p:cNvPr id="7" name="AutoShape 7"/>
            <p:cNvSpPr/>
            <p:nvPr/>
          </p:nvSpPr>
          <p:spPr>
            <a:xfrm>
              <a:off x="0" y="1136197"/>
              <a:ext cx="7663654" cy="0"/>
            </a:xfrm>
            <a:prstGeom prst="line">
              <a:avLst/>
            </a:prstGeom>
            <a:ln w="12700" cap="rnd">
              <a:solidFill>
                <a:srgbClr val="000000">
                  <a:alpha val="2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0" y="2968760"/>
              <a:ext cx="7663654" cy="0"/>
            </a:xfrm>
            <a:prstGeom prst="line">
              <a:avLst/>
            </a:prstGeom>
            <a:ln w="12700" cap="rnd">
              <a:solidFill>
                <a:srgbClr val="000000">
                  <a:alpha val="2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9511"/>
              <a:ext cx="7663654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ea typeface="Arita Dotum Thin"/>
                </a:rPr>
                <a:t>지속 가능한 출판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45162"/>
              <a:ext cx="7663654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ea typeface="Arita Dotum Thin"/>
                </a:rPr>
                <a:t>개선된 고객 서비스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6706" y="3568697"/>
              <a:ext cx="762694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ea typeface="Arita Dotum Thin"/>
                </a:rPr>
                <a:t>합리적인 가격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14" t="4739" b="4739"/>
          <a:stretch>
            <a:fillRect/>
          </a:stretch>
        </p:blipFill>
        <p:spPr>
          <a:xfrm>
            <a:off x="0" y="0"/>
            <a:ext cx="7537058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144000" y="2862474"/>
            <a:ext cx="6866003" cy="3969755"/>
            <a:chOff x="0" y="0"/>
            <a:chExt cx="9154670" cy="5293007"/>
          </a:xfrm>
        </p:grpSpPr>
        <p:sp>
          <p:nvSpPr>
            <p:cNvPr id="4" name="TextBox 4"/>
            <p:cNvSpPr txBox="1"/>
            <p:nvPr/>
          </p:nvSpPr>
          <p:spPr>
            <a:xfrm>
              <a:off x="0" y="3589302"/>
              <a:ext cx="9154670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ea typeface="Arita Dotum Thin"/>
                </a:rPr>
                <a:t>당사는 오랜 세월 업계에 몸담은 기업으로써 더욱 책임감있게 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ea typeface="Arita Dotum Thin"/>
                </a:rPr>
                <a:t>사업을 전개하는 것이 가능하다는 사실을 깨달았습니다. 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ea typeface="Arita Dotum Thin"/>
                </a:rPr>
                <a:t>우리는 말 그대로 환골탈태하여 친환경적 기업이 될 것입니다!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34761"/>
              <a:ext cx="6977399" cy="2939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60"/>
                </a:lnSpc>
                <a:spcBef>
                  <a:spcPct val="0"/>
                </a:spcBef>
              </a:pPr>
              <a:r>
                <a:rPr lang="en-US" sz="6400" spc="-192">
                  <a:solidFill>
                    <a:srgbClr val="0B1E60"/>
                  </a:solidFill>
                  <a:ea typeface="Arita Dotum Bold"/>
                </a:rPr>
                <a:t>지속 가능한 </a:t>
              </a:r>
            </a:p>
            <a:p>
              <a:pPr>
                <a:lnSpc>
                  <a:spcPts val="8960"/>
                </a:lnSpc>
                <a:spcBef>
                  <a:spcPct val="0"/>
                </a:spcBef>
              </a:pPr>
              <a:r>
                <a:rPr lang="en-US" sz="6400" spc="-192">
                  <a:solidFill>
                    <a:srgbClr val="0B1E60"/>
                  </a:solidFill>
                  <a:ea typeface="Arita Dotum Bold"/>
                </a:rPr>
                <a:t>출판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199911" cy="10287000"/>
            <a:chOff x="0" y="0"/>
            <a:chExt cx="2097254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97254" cy="3479800"/>
            </a:xfrm>
            <a:custGeom>
              <a:avLst/>
              <a:gdLst/>
              <a:ahLst/>
              <a:cxnLst/>
              <a:rect l="l" t="t" r="r" b="b"/>
              <a:pathLst>
                <a:path w="2097254" h="3479800">
                  <a:moveTo>
                    <a:pt x="0" y="0"/>
                  </a:moveTo>
                  <a:lnTo>
                    <a:pt x="2097254" y="0"/>
                  </a:lnTo>
                  <a:lnTo>
                    <a:pt x="2097254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B1E6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18706" r="18706"/>
          <a:stretch>
            <a:fillRect/>
          </a:stretch>
        </p:blipFill>
        <p:spPr>
          <a:xfrm>
            <a:off x="0" y="0"/>
            <a:ext cx="6199911" cy="660600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89974" y="7130525"/>
            <a:ext cx="4019962" cy="2047236"/>
            <a:chOff x="0" y="0"/>
            <a:chExt cx="5359950" cy="2729648"/>
          </a:xfrm>
        </p:grpSpPr>
        <p:sp>
          <p:nvSpPr>
            <p:cNvPr id="6" name="TextBox 6"/>
            <p:cNvSpPr txBox="1"/>
            <p:nvPr/>
          </p:nvSpPr>
          <p:spPr>
            <a:xfrm>
              <a:off x="0" y="1504733"/>
              <a:ext cx="5359950" cy="824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ea typeface="Arita Dotum Thin"/>
                </a:rPr>
                <a:t>지속 가능한 출판을 업계의 새로운 표준으로 만들어나갈 우리의 계획은 다음과 같습니다.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359950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800" spc="-84">
                  <a:solidFill>
                    <a:srgbClr val="FFFFFF"/>
                  </a:solidFill>
                  <a:ea typeface="Arita Dotum Bold"/>
                </a:rPr>
                <a:t>지속 가능한 출판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3547" y="3535793"/>
            <a:ext cx="7803187" cy="3594731"/>
            <a:chOff x="0" y="0"/>
            <a:chExt cx="10404250" cy="4792975"/>
          </a:xfrm>
        </p:grpSpPr>
        <p:sp>
          <p:nvSpPr>
            <p:cNvPr id="9" name="TextBox 9"/>
            <p:cNvSpPr txBox="1"/>
            <p:nvPr/>
          </p:nvSpPr>
          <p:spPr>
            <a:xfrm>
              <a:off x="0" y="2847970"/>
              <a:ext cx="10404250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00000"/>
                  </a:solidFill>
                  <a:ea typeface="Arita Dotum Thin"/>
                </a:rPr>
                <a:t>우리는 책임감 있는 출판 관행으로의 업계 전환을 선도하고자 합니다. </a:t>
              </a:r>
            </a:p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00000"/>
                  </a:solidFill>
                  <a:ea typeface="Arita Dotum Thin"/>
                </a:rPr>
                <a:t>출판 업계는 지속될 것입니다. 전체적인 생태 발자국을 줄이려면 </a:t>
              </a:r>
            </a:p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00000"/>
                  </a:solidFill>
                  <a:ea typeface="Arita Dotum Thin"/>
                </a:rPr>
                <a:t>반드시 자사 공정을 재방문하고 개선해야 합니다.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9856809" cy="242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80"/>
                </a:lnSpc>
                <a:spcBef>
                  <a:spcPct val="0"/>
                </a:spcBef>
              </a:pPr>
              <a:r>
                <a:rPr lang="en-US" sz="5600" spc="-168">
                  <a:solidFill>
                    <a:srgbClr val="0B1E60"/>
                  </a:solidFill>
                  <a:ea typeface="Arita Dotum Bold"/>
                </a:rPr>
                <a:t>생태 발자국 </a:t>
              </a:r>
            </a:p>
            <a:p>
              <a:pPr>
                <a:lnSpc>
                  <a:spcPts val="7280"/>
                </a:lnSpc>
                <a:spcBef>
                  <a:spcPct val="0"/>
                </a:spcBef>
              </a:pPr>
              <a:r>
                <a:rPr lang="en-US" sz="5600" spc="-168">
                  <a:solidFill>
                    <a:srgbClr val="0B1E60"/>
                  </a:solidFill>
                  <a:ea typeface="Arita Dotum Bold"/>
                </a:rPr>
                <a:t>감소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84482" cy="3831221"/>
            <a:chOff x="0" y="0"/>
            <a:chExt cx="6252776" cy="12959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52775" cy="1295993"/>
            </a:xfrm>
            <a:custGeom>
              <a:avLst/>
              <a:gdLst/>
              <a:ahLst/>
              <a:cxnLst/>
              <a:rect l="l" t="t" r="r" b="b"/>
              <a:pathLst>
                <a:path w="6252775" h="1295993">
                  <a:moveTo>
                    <a:pt x="0" y="0"/>
                  </a:moveTo>
                  <a:lnTo>
                    <a:pt x="6252775" y="0"/>
                  </a:lnTo>
                  <a:lnTo>
                    <a:pt x="6252775" y="1295993"/>
                  </a:lnTo>
                  <a:lnTo>
                    <a:pt x="0" y="1295993"/>
                  </a:lnTo>
                  <a:close/>
                </a:path>
              </a:pathLst>
            </a:custGeom>
            <a:solidFill>
              <a:srgbClr val="0B1E6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22990" b="12688"/>
          <a:stretch>
            <a:fillRect/>
          </a:stretch>
        </p:blipFill>
        <p:spPr>
          <a:xfrm>
            <a:off x="-101600" y="-123825"/>
            <a:ext cx="9245600" cy="396457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893332" y="1475875"/>
            <a:ext cx="5464011" cy="1132836"/>
            <a:chOff x="0" y="0"/>
            <a:chExt cx="7285347" cy="1510448"/>
          </a:xfrm>
        </p:grpSpPr>
        <p:sp>
          <p:nvSpPr>
            <p:cNvPr id="6" name="TextBox 6"/>
            <p:cNvSpPr txBox="1"/>
            <p:nvPr/>
          </p:nvSpPr>
          <p:spPr>
            <a:xfrm>
              <a:off x="0" y="691933"/>
              <a:ext cx="7285347" cy="824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FFFFFF"/>
                  </a:solidFill>
                  <a:ea typeface="Arita Dotum Thin"/>
                </a:rPr>
                <a:t>지속 가능한 출판을 업계의 새로운 표준으로 만들어나갈 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FFFFFF"/>
                  </a:solidFill>
                  <a:ea typeface="Arita Dotum Thin"/>
                </a:rPr>
                <a:t>우리의 계획은 다음과 같습니다.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1275"/>
              <a:ext cx="7285347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800" spc="-84">
                  <a:solidFill>
                    <a:srgbClr val="FFFFFF"/>
                  </a:solidFill>
                  <a:ea typeface="Arita Dotum Bold"/>
                </a:rPr>
                <a:t>지속 가능한 출판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319970" y="5429743"/>
            <a:ext cx="3621830" cy="2510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ea typeface="Arita Dotum Thin"/>
              </a:rPr>
              <a:t>이는 모두에게 유리합니다. 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ea typeface="Arita Dotum Thin"/>
              </a:rPr>
              <a:t>우리는 환경에 많은 빚을 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ea typeface="Arita Dotum Thin"/>
              </a:rPr>
              <a:t>지고 있습니다. 회사의 정신을 유지하고 고객과의 약속을 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ea typeface="Arita Dotum Thin"/>
              </a:rPr>
              <a:t>지키는 동시에 환경에 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ea typeface="Arita Dotum Thin"/>
              </a:rPr>
              <a:t>보답해야 합니다.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306235"/>
            <a:ext cx="11171259" cy="2757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  <a:spcBef>
                <a:spcPct val="0"/>
              </a:spcBef>
            </a:pPr>
            <a:r>
              <a:rPr lang="en-US" sz="5600" spc="-168">
                <a:solidFill>
                  <a:srgbClr val="0B1E60"/>
                </a:solidFill>
                <a:ea typeface="Arita Dotum Bold"/>
              </a:rPr>
              <a:t>약 490만 그루의 나무를 살릴 수 </a:t>
            </a:r>
          </a:p>
          <a:p>
            <a:pPr>
              <a:lnSpc>
                <a:spcPts val="7280"/>
              </a:lnSpc>
              <a:spcBef>
                <a:spcPct val="0"/>
              </a:spcBef>
            </a:pPr>
            <a:r>
              <a:rPr lang="en-US" sz="5600" spc="-168">
                <a:solidFill>
                  <a:srgbClr val="0B1E60"/>
                </a:solidFill>
                <a:ea typeface="Arita Dotum Bold"/>
              </a:rPr>
              <a:t>있습니다. 소비자는 더 친숙한 가격의 </a:t>
            </a:r>
          </a:p>
          <a:p>
            <a:pPr>
              <a:lnSpc>
                <a:spcPts val="7280"/>
              </a:lnSpc>
              <a:spcBef>
                <a:spcPct val="0"/>
              </a:spcBef>
            </a:pPr>
            <a:r>
              <a:rPr lang="en-US" sz="5600" spc="-168">
                <a:solidFill>
                  <a:srgbClr val="0B1E60"/>
                </a:solidFill>
                <a:ea typeface="Arita Dotum Bold"/>
              </a:rPr>
              <a:t>책을 즐기게 될 것입니다.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67589" y="0"/>
            <a:ext cx="5120411" cy="10506812"/>
            <a:chOff x="0" y="0"/>
            <a:chExt cx="1732090" cy="35541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090" cy="3554156"/>
            </a:xfrm>
            <a:custGeom>
              <a:avLst/>
              <a:gdLst/>
              <a:ahLst/>
              <a:cxnLst/>
              <a:rect l="l" t="t" r="r" b="b"/>
              <a:pathLst>
                <a:path w="1732090" h="3554156">
                  <a:moveTo>
                    <a:pt x="0" y="0"/>
                  </a:moveTo>
                  <a:lnTo>
                    <a:pt x="1732090" y="0"/>
                  </a:lnTo>
                  <a:lnTo>
                    <a:pt x="1732090" y="3554156"/>
                  </a:lnTo>
                  <a:lnTo>
                    <a:pt x="0" y="355415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397263" y="6831016"/>
            <a:ext cx="3003962" cy="2457340"/>
            <a:chOff x="0" y="0"/>
            <a:chExt cx="4005283" cy="3276454"/>
          </a:xfrm>
        </p:grpSpPr>
        <p:sp>
          <p:nvSpPr>
            <p:cNvPr id="5" name="TextBox 5"/>
            <p:cNvSpPr txBox="1"/>
            <p:nvPr/>
          </p:nvSpPr>
          <p:spPr>
            <a:xfrm>
              <a:off x="0" y="1613389"/>
              <a:ext cx="4005283" cy="1663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ea typeface="Arita Dotum Thin"/>
                </a:rPr>
                <a:t>지속 가능한 출판을 업계의 </a:t>
              </a:r>
            </a:p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ea typeface="Arita Dotum Thin"/>
                </a:rPr>
                <a:t>새로운 표준으로 만들어나갈 </a:t>
              </a:r>
            </a:p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ea typeface="Arita Dotum Thin"/>
                </a:rPr>
                <a:t>우리의 계획은 다음과 같습니다.</a:t>
              </a:r>
            </a:p>
            <a:p>
              <a:pPr>
                <a:lnSpc>
                  <a:spcPts val="2520"/>
                </a:lnSpc>
              </a:pPr>
              <a:endParaRPr lang="en-US" sz="1800">
                <a:solidFill>
                  <a:srgbClr val="000000"/>
                </a:solidFill>
                <a:ea typeface="Arita Dotum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65856"/>
              <a:ext cx="4005283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800" spc="-84">
                  <a:solidFill>
                    <a:srgbClr val="0B1E60"/>
                  </a:solidFill>
                  <a:ea typeface="Arita Dotum Bold"/>
                </a:rPr>
                <a:t>지속 가능한 출판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62122" y="2960213"/>
            <a:ext cx="9191457" cy="4366574"/>
            <a:chOff x="0" y="0"/>
            <a:chExt cx="12255276" cy="5822099"/>
          </a:xfrm>
        </p:grpSpPr>
        <p:sp>
          <p:nvSpPr>
            <p:cNvPr id="8" name="TextBox 8"/>
            <p:cNvSpPr txBox="1"/>
            <p:nvPr/>
          </p:nvSpPr>
          <p:spPr>
            <a:xfrm>
              <a:off x="0" y="3879140"/>
              <a:ext cx="12255276" cy="1652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ea typeface="Arita Dotum Thin"/>
                </a:rPr>
                <a:t>우리는 지속 가능한 출판이란 목표를 실현하기 위해 과학자들과 함께 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ea typeface="Arita Dotum Thin"/>
                </a:rPr>
                <a:t>열심히 연구하고 협력해 왔습니다. 전 세계에 있는 우리의 고객은 지속 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ea typeface="Arita Dotum Thin"/>
                </a:rPr>
                <a:t>가능한 출판이라는 사명을 우리와 함께 짊어지고 있습니다.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61245"/>
              <a:ext cx="12255276" cy="2339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  <a:spcBef>
                  <a:spcPct val="0"/>
                </a:spcBef>
              </a:pPr>
              <a:r>
                <a:rPr lang="en-US" sz="3600" spc="-107">
                  <a:solidFill>
                    <a:srgbClr val="FFFFFF"/>
                  </a:solidFill>
                  <a:ea typeface="Arita Dotum Bold"/>
                </a:rPr>
                <a:t>친환경적 운영을 위해 회사 정책을 수정하고 책임감있는 종이 공급원을 찾는 것이 이 전략의 구현에 </a:t>
              </a:r>
            </a:p>
            <a:p>
              <a:pPr>
                <a:lnSpc>
                  <a:spcPts val="4680"/>
                </a:lnSpc>
                <a:spcBef>
                  <a:spcPct val="0"/>
                </a:spcBef>
              </a:pPr>
              <a:r>
                <a:rPr lang="en-US" sz="3600" spc="-107">
                  <a:solidFill>
                    <a:srgbClr val="FFFFFF"/>
                  </a:solidFill>
                  <a:ea typeface="Arita Dotum Bold"/>
                </a:rPr>
                <a:t>있어 핵심 요소입니다.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049900"/>
            <a:ext cx="348259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8329963" y="6901300"/>
            <a:ext cx="9958037" cy="3378200"/>
          </a:xfrm>
          <a:prstGeom prst="rect">
            <a:avLst/>
          </a:prstGeom>
          <a:solidFill>
            <a:srgbClr val="0B1E60"/>
          </a:solidFill>
        </p:spPr>
      </p:sp>
      <p:grpSp>
        <p:nvGrpSpPr>
          <p:cNvPr id="4" name="Group 4"/>
          <p:cNvGrpSpPr/>
          <p:nvPr/>
        </p:nvGrpSpPr>
        <p:grpSpPr>
          <a:xfrm>
            <a:off x="9886461" y="1614137"/>
            <a:ext cx="6428534" cy="4303074"/>
            <a:chOff x="0" y="0"/>
            <a:chExt cx="8571378" cy="5737432"/>
          </a:xfrm>
        </p:grpSpPr>
        <p:sp>
          <p:nvSpPr>
            <p:cNvPr id="5" name="TextBox 5"/>
            <p:cNvSpPr txBox="1"/>
            <p:nvPr/>
          </p:nvSpPr>
          <p:spPr>
            <a:xfrm>
              <a:off x="0" y="3539062"/>
              <a:ext cx="8571378" cy="1652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ea typeface="Arita Dotum Thin"/>
                </a:rPr>
                <a:t>이는 기업의 사회적 책임과도 궤를 같이합니다. 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ea typeface="Arita Dotum Thin"/>
                </a:rPr>
                <a:t>이는 장기적으로 지구를 깨끗하고 안전하게 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ea typeface="Arita Dotum Thin"/>
                </a:rPr>
                <a:t>보존하면서 더 오랫동안 운영할 수 있는 방법입니다.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571378" cy="3126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  <a:spcBef>
                  <a:spcPct val="0"/>
                </a:spcBef>
              </a:pPr>
              <a:endParaRPr/>
            </a:p>
            <a:p>
              <a:pPr>
                <a:lnSpc>
                  <a:spcPts val="4680"/>
                </a:lnSpc>
                <a:spcBef>
                  <a:spcPct val="0"/>
                </a:spcBef>
              </a:pPr>
              <a:r>
                <a:rPr lang="en-US" sz="3600" spc="-107">
                  <a:solidFill>
                    <a:srgbClr val="0B1E60"/>
                  </a:solidFill>
                  <a:ea typeface="Arita Dotum Bold"/>
                </a:rPr>
                <a:t>지속 가능한 출판을 통해 기업 온실 배출량을 적어도 20%가량 줄일 수 있습니다.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886461" y="8034692"/>
            <a:ext cx="5402185" cy="1132836"/>
            <a:chOff x="0" y="0"/>
            <a:chExt cx="7202913" cy="1510448"/>
          </a:xfrm>
        </p:grpSpPr>
        <p:sp>
          <p:nvSpPr>
            <p:cNvPr id="8" name="TextBox 8"/>
            <p:cNvSpPr txBox="1"/>
            <p:nvPr/>
          </p:nvSpPr>
          <p:spPr>
            <a:xfrm>
              <a:off x="0" y="698283"/>
              <a:ext cx="7202913" cy="824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ea typeface="Arita Dotum Thin"/>
                </a:rPr>
                <a:t>지속 가능한 출판을 업계의 새로운 표준으로 만들어나갈 </a:t>
              </a:r>
            </a:p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ea typeface="Arita Dotum Thin"/>
                </a:rPr>
                <a:t>우리의 계획은 다음과 같습니다.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202913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800" spc="-84">
                  <a:solidFill>
                    <a:srgbClr val="FFFFFF"/>
                  </a:solidFill>
                  <a:ea typeface="Arita Dotum Bold"/>
                </a:rPr>
                <a:t>지속 가능한 출판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762500" y="0"/>
            <a:ext cx="23993729" cy="29591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4607611"/>
            <a:ext cx="10889177" cy="3886090"/>
            <a:chOff x="0" y="0"/>
            <a:chExt cx="14518903" cy="5181454"/>
          </a:xfrm>
        </p:grpSpPr>
        <p:sp>
          <p:nvSpPr>
            <p:cNvPr id="4" name="TextBox 4"/>
            <p:cNvSpPr txBox="1"/>
            <p:nvPr/>
          </p:nvSpPr>
          <p:spPr>
            <a:xfrm>
              <a:off x="0" y="4076695"/>
              <a:ext cx="14518903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ea typeface="Arita Dotum Thin"/>
                </a:rPr>
                <a:t>이는 책임감 있는 출판 관행에 대한 반응을 비롯한 고객 행동 분석을 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ea typeface="Arita Dotum Thin"/>
                </a:rPr>
                <a:t>기반으로 합니다.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4518903" cy="3658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80"/>
                </a:lnSpc>
                <a:spcBef>
                  <a:spcPct val="0"/>
                </a:spcBef>
              </a:pPr>
              <a:endParaRPr dirty="0"/>
            </a:p>
            <a:p>
              <a:pPr>
                <a:lnSpc>
                  <a:spcPts val="7280"/>
                </a:lnSpc>
                <a:spcBef>
                  <a:spcPct val="0"/>
                </a:spcBef>
              </a:pPr>
              <a:r>
                <a:rPr lang="en-US" sz="5600" spc="-168" dirty="0" err="1">
                  <a:solidFill>
                    <a:srgbClr val="FFFFFF"/>
                  </a:solidFill>
                  <a:ea typeface="Arita Dotum Bold"/>
                </a:rPr>
                <a:t>내년까지</a:t>
              </a:r>
              <a:r>
                <a:rPr lang="en-US" sz="5600" spc="-168" dirty="0">
                  <a:solidFill>
                    <a:srgbClr val="FFFFFF"/>
                  </a:solidFill>
                  <a:ea typeface="Arita Dotum Bold"/>
                </a:rPr>
                <a:t> </a:t>
              </a:r>
              <a:r>
                <a:rPr lang="en-US" sz="5600" spc="-168" dirty="0" err="1">
                  <a:solidFill>
                    <a:srgbClr val="FFFFFF"/>
                  </a:solidFill>
                  <a:ea typeface="Arita Dotum Bold"/>
                </a:rPr>
                <a:t>고객</a:t>
              </a:r>
              <a:r>
                <a:rPr lang="en-US" sz="5600" spc="-168" dirty="0">
                  <a:solidFill>
                    <a:srgbClr val="FFFFFF"/>
                  </a:solidFill>
                  <a:ea typeface="Arita Dotum Bold"/>
                </a:rPr>
                <a:t> </a:t>
              </a:r>
              <a:r>
                <a:rPr lang="en-US" sz="5600" spc="-168" dirty="0" err="1">
                  <a:solidFill>
                    <a:srgbClr val="FFFFFF"/>
                  </a:solidFill>
                  <a:ea typeface="Arita Dotum Bold"/>
                </a:rPr>
                <a:t>수요</a:t>
              </a:r>
              <a:r>
                <a:rPr lang="en-US" sz="5600" spc="-168" dirty="0">
                  <a:solidFill>
                    <a:srgbClr val="FFFFFF"/>
                  </a:solidFill>
                  <a:ea typeface="Arita Dotum Bold"/>
                </a:rPr>
                <a:t> 및 </a:t>
              </a:r>
              <a:r>
                <a:rPr lang="en-US" sz="5600" spc="-168" dirty="0" err="1">
                  <a:solidFill>
                    <a:srgbClr val="FFFFFF"/>
                  </a:solidFill>
                  <a:ea typeface="Arita Dotum Bold"/>
                </a:rPr>
                <a:t>수익이</a:t>
              </a:r>
              <a:r>
                <a:rPr lang="en-US" sz="5600" spc="-168" dirty="0">
                  <a:solidFill>
                    <a:srgbClr val="FFFFFF"/>
                  </a:solidFill>
                  <a:ea typeface="Arita Dotum Bold"/>
                </a:rPr>
                <a:t> </a:t>
              </a:r>
            </a:p>
            <a:p>
              <a:pPr>
                <a:lnSpc>
                  <a:spcPts val="7280"/>
                </a:lnSpc>
                <a:spcBef>
                  <a:spcPct val="0"/>
                </a:spcBef>
              </a:pPr>
              <a:r>
                <a:rPr lang="en-US" sz="5600" spc="-168" dirty="0" err="1">
                  <a:solidFill>
                    <a:srgbClr val="FFFFFF"/>
                  </a:solidFill>
                  <a:ea typeface="Arita Dotum Bold"/>
                </a:rPr>
                <a:t>최소</a:t>
              </a:r>
              <a:r>
                <a:rPr lang="en-US" sz="5600" spc="-168" dirty="0">
                  <a:solidFill>
                    <a:srgbClr val="FFFFFF"/>
                  </a:solidFill>
                  <a:ea typeface="Arita Dotum Bold"/>
                </a:rPr>
                <a:t> 30% </a:t>
              </a:r>
              <a:r>
                <a:rPr lang="en-US" sz="5600" spc="-168" dirty="0" err="1">
                  <a:solidFill>
                    <a:srgbClr val="FFFFFF"/>
                  </a:solidFill>
                  <a:ea typeface="Arita Dotum Bold"/>
                </a:rPr>
                <a:t>증가할</a:t>
              </a:r>
              <a:r>
                <a:rPr lang="en-US" sz="5600" spc="-168" dirty="0">
                  <a:solidFill>
                    <a:srgbClr val="FFFFFF"/>
                  </a:solidFill>
                  <a:ea typeface="Arita Dotum Bold"/>
                </a:rPr>
                <a:t> </a:t>
              </a:r>
              <a:r>
                <a:rPr lang="en-US" sz="5600" spc="-168" dirty="0" err="1">
                  <a:solidFill>
                    <a:srgbClr val="FFFFFF"/>
                  </a:solidFill>
                  <a:ea typeface="Arita Dotum Bold"/>
                </a:rPr>
                <a:t>전망입니다</a:t>
              </a:r>
              <a:r>
                <a:rPr lang="en-US" sz="5600" spc="-168" dirty="0">
                  <a:solidFill>
                    <a:srgbClr val="FFFFFF"/>
                  </a:solidFill>
                  <a:ea typeface="Arita Dotum Bold"/>
                </a:rPr>
                <a:t>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000125"/>
            <a:ext cx="6063590" cy="854567"/>
            <a:chOff x="0" y="-38100"/>
            <a:chExt cx="8084787" cy="1139423"/>
          </a:xfrm>
        </p:grpSpPr>
        <p:sp>
          <p:nvSpPr>
            <p:cNvPr id="7" name="TextBox 7"/>
            <p:cNvSpPr txBox="1"/>
            <p:nvPr/>
          </p:nvSpPr>
          <p:spPr>
            <a:xfrm>
              <a:off x="0" y="701811"/>
              <a:ext cx="8084787" cy="399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ko-KR" altLang="en-US" sz="1800" dirty="0">
                  <a:solidFill>
                    <a:srgbClr val="000000"/>
                  </a:solidFill>
                  <a:ea typeface="Arita Dotum Thin"/>
                </a:rPr>
                <a:t>실제로 사용되고 있는 장비 시뮬레이터</a:t>
              </a:r>
              <a:endParaRPr lang="en-US" sz="1800" dirty="0">
                <a:solidFill>
                  <a:srgbClr val="000000"/>
                </a:solidFill>
                <a:ea typeface="Arita Dotum Thin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084787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ko-KR" altLang="en-US" sz="2800" spc="-84" dirty="0">
                  <a:solidFill>
                    <a:srgbClr val="0B1E60"/>
                  </a:solidFill>
                  <a:ea typeface="Arita Dotum Bold"/>
                </a:rPr>
                <a:t>경쟁업체 비교</a:t>
              </a:r>
              <a:endParaRPr lang="en-US" sz="2800" spc="-84" dirty="0">
                <a:solidFill>
                  <a:srgbClr val="0B1E60"/>
                </a:solidFill>
                <a:ea typeface="Arita Dotum Bold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715655" y="3840480"/>
            <a:ext cx="4489545" cy="209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ea typeface="Arita Dotum Thin"/>
              </a:rPr>
              <a:t>함께 일해 온 대부분의 회사들이 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ea typeface="Arita Dotum Thin"/>
              </a:rPr>
              <a:t>다른 회사들에 기반을 두고 있기 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ea typeface="Arita Dotum Thin"/>
              </a:rPr>
              <a:t>때문에, 100% 지속 가능한 출판물을 발행하는 데 있어 물류가 중요 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ea typeface="Arita Dotum Thin"/>
              </a:rPr>
              <a:t>변수가 될 수 있습니다.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309110"/>
            <a:ext cx="9307428" cy="1173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  <a:spcBef>
                <a:spcPct val="0"/>
              </a:spcBef>
            </a:pPr>
            <a:r>
              <a:rPr lang="en-US" sz="3600" spc="-107">
                <a:solidFill>
                  <a:srgbClr val="0B1E60"/>
                </a:solidFill>
                <a:ea typeface="Arita Dotum Bold"/>
              </a:rPr>
              <a:t>올바른 재활용 및 출판 파트너를 모색하는 작업은 제품 생산 관련일정에 영향을 미칠 수 있습니다.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484482" cy="2773811"/>
            <a:chOff x="0" y="0"/>
            <a:chExt cx="6252776" cy="9383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52775" cy="938302"/>
            </a:xfrm>
            <a:custGeom>
              <a:avLst/>
              <a:gdLst/>
              <a:ahLst/>
              <a:cxnLst/>
              <a:rect l="l" t="t" r="r" b="b"/>
              <a:pathLst>
                <a:path w="6252775" h="938302">
                  <a:moveTo>
                    <a:pt x="0" y="0"/>
                  </a:moveTo>
                  <a:lnTo>
                    <a:pt x="6252775" y="0"/>
                  </a:lnTo>
                  <a:lnTo>
                    <a:pt x="6252775" y="938302"/>
                  </a:lnTo>
                  <a:lnTo>
                    <a:pt x="0" y="938302"/>
                  </a:lnTo>
                  <a:close/>
                </a:path>
              </a:pathLst>
            </a:custGeom>
            <a:solidFill>
              <a:srgbClr val="0B1E6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820487"/>
            <a:ext cx="5464011" cy="1132836"/>
            <a:chOff x="0" y="0"/>
            <a:chExt cx="7285347" cy="1510448"/>
          </a:xfrm>
        </p:grpSpPr>
        <p:sp>
          <p:nvSpPr>
            <p:cNvPr id="7" name="TextBox 7"/>
            <p:cNvSpPr txBox="1"/>
            <p:nvPr/>
          </p:nvSpPr>
          <p:spPr>
            <a:xfrm>
              <a:off x="0" y="698283"/>
              <a:ext cx="7285347" cy="824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FFFFFF"/>
                  </a:solidFill>
                  <a:ea typeface="Arita Dotum Thin"/>
                </a:rPr>
                <a:t>지속 가능한 출판을 업계의 새로운 표준으로 만들어나갈 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FFFFFF"/>
                  </a:solidFill>
                  <a:ea typeface="Arita Dotum Thin"/>
                </a:rPr>
                <a:t>우리의 계획은 다음과 같습니다.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285347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800" spc="-84">
                  <a:solidFill>
                    <a:srgbClr val="FFFFFF"/>
                  </a:solidFill>
                  <a:ea typeface="Arita Dotum Bold"/>
                </a:rPr>
                <a:t>지속 가능한 출판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125" y="0"/>
            <a:ext cx="8794857" cy="10287000"/>
            <a:chOff x="0" y="0"/>
            <a:chExt cx="297505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75050" cy="3479800"/>
            </a:xfrm>
            <a:custGeom>
              <a:avLst/>
              <a:gdLst/>
              <a:ahLst/>
              <a:cxnLst/>
              <a:rect l="l" t="t" r="r" b="b"/>
              <a:pathLst>
                <a:path w="2975050" h="3479800">
                  <a:moveTo>
                    <a:pt x="0" y="0"/>
                  </a:moveTo>
                  <a:lnTo>
                    <a:pt x="2975050" y="0"/>
                  </a:lnTo>
                  <a:lnTo>
                    <a:pt x="2975050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B1E6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4375150"/>
            <a:ext cx="6680260" cy="137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00"/>
              </a:lnSpc>
            </a:pPr>
            <a:r>
              <a:rPr lang="en-US" sz="8000" u="none">
                <a:solidFill>
                  <a:srgbClr val="FFFFFF"/>
                </a:solidFill>
                <a:ea typeface="Arita Dotum Bold"/>
              </a:rPr>
              <a:t>목차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464818" y="1030733"/>
            <a:ext cx="4965875" cy="861986"/>
            <a:chOff x="0" y="0"/>
            <a:chExt cx="6621167" cy="1149315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6621167" cy="45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B2B2B"/>
                  </a:solidFill>
                  <a:ea typeface="Arita Dotum Thin"/>
                </a:rPr>
                <a:t>파트 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49028"/>
              <a:ext cx="6621167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ko-KR" altLang="en-US" sz="2800" spc="-84" dirty="0">
                  <a:solidFill>
                    <a:srgbClr val="2B2B2B"/>
                  </a:solidFill>
                  <a:ea typeface="Arita Dotum Thin Bold"/>
                </a:rPr>
                <a:t>팀 구성 및 역할</a:t>
              </a:r>
              <a:endParaRPr lang="en-US" sz="2800" spc="-84" dirty="0">
                <a:solidFill>
                  <a:srgbClr val="2B2B2B"/>
                </a:solidFill>
                <a:ea typeface="Arita Dotum Thin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464818" y="2683409"/>
            <a:ext cx="4965875" cy="849938"/>
            <a:chOff x="0" y="0"/>
            <a:chExt cx="6621167" cy="1133250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6621167" cy="45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2B2B2B"/>
                  </a:solidFill>
                  <a:ea typeface="Arita Dotum Thin"/>
                </a:rPr>
                <a:t>파트 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32963"/>
              <a:ext cx="6621167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ko-KR" altLang="en-US" sz="2800" dirty="0">
                  <a:solidFill>
                    <a:srgbClr val="2B2B2B"/>
                  </a:solidFill>
                  <a:ea typeface="Arita Dotum Thin Bold"/>
                </a:rPr>
                <a:t>개요</a:t>
              </a:r>
              <a:endParaRPr lang="en-US" sz="2800" dirty="0">
                <a:solidFill>
                  <a:srgbClr val="2B2B2B"/>
                </a:solidFill>
                <a:ea typeface="Arita Dotum Thin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464818" y="4324037"/>
            <a:ext cx="4965875" cy="849938"/>
            <a:chOff x="0" y="0"/>
            <a:chExt cx="6621167" cy="113325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6621167" cy="45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2B2B2B"/>
                  </a:solidFill>
                  <a:ea typeface="Arita Dotum Thin"/>
                </a:rPr>
                <a:t>파트 3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32963"/>
              <a:ext cx="6621167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ko-KR" altLang="en-US" sz="2800" dirty="0">
                  <a:solidFill>
                    <a:srgbClr val="2B2B2B"/>
                  </a:solidFill>
                  <a:ea typeface="Arita Dotum Thin Bold"/>
                </a:rPr>
                <a:t>개발 일정</a:t>
              </a:r>
              <a:endParaRPr lang="en-US" sz="2800" dirty="0">
                <a:solidFill>
                  <a:srgbClr val="2B2B2B"/>
                </a:solidFill>
                <a:ea typeface="Arita Dotum Thin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464818" y="5986092"/>
            <a:ext cx="4965875" cy="861986"/>
            <a:chOff x="0" y="0"/>
            <a:chExt cx="6621167" cy="114931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28575"/>
              <a:ext cx="6621167" cy="45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2B2B2B"/>
                  </a:solidFill>
                  <a:ea typeface="Arita Dotum Thin"/>
                </a:rPr>
                <a:t>파트 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49028"/>
              <a:ext cx="6621167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ko-KR" altLang="en-US" sz="2800" dirty="0">
                  <a:solidFill>
                    <a:srgbClr val="2B2B2B"/>
                  </a:solidFill>
                  <a:ea typeface="Arita Dotum Thin Bold"/>
                </a:rPr>
                <a:t>프로그램 흐름도</a:t>
              </a:r>
              <a:endParaRPr lang="en-US" sz="2800" dirty="0">
                <a:solidFill>
                  <a:srgbClr val="2B2B2B"/>
                </a:solidFill>
                <a:ea typeface="Arita Dotum Thin Bold"/>
              </a:endParaRPr>
            </a:p>
          </p:txBody>
        </p:sp>
      </p:grpSp>
      <p:sp>
        <p:nvSpPr>
          <p:cNvPr id="17" name="AutoShape 17"/>
          <p:cNvSpPr/>
          <p:nvPr/>
        </p:nvSpPr>
        <p:spPr>
          <a:xfrm>
            <a:off x="10464818" y="2280127"/>
            <a:ext cx="5747740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0464818" y="3920755"/>
            <a:ext cx="5747740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0464818" y="5561382"/>
            <a:ext cx="5747740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14">
            <a:extLst>
              <a:ext uri="{FF2B5EF4-FFF2-40B4-BE49-F238E27FC236}">
                <a16:creationId xmlns:a16="http://schemas.microsoft.com/office/drawing/2014/main" id="{B9557DAE-BB67-6F48-DF2A-35D26CE5D9DB}"/>
              </a:ext>
            </a:extLst>
          </p:cNvPr>
          <p:cNvGrpSpPr/>
          <p:nvPr/>
        </p:nvGrpSpPr>
        <p:grpSpPr>
          <a:xfrm>
            <a:off x="10494635" y="7634314"/>
            <a:ext cx="4965875" cy="861986"/>
            <a:chOff x="0" y="0"/>
            <a:chExt cx="6621167" cy="1149315"/>
          </a:xfrm>
        </p:grpSpPr>
        <p:sp>
          <p:nvSpPr>
            <p:cNvPr id="23" name="TextBox 15">
              <a:extLst>
                <a:ext uri="{FF2B5EF4-FFF2-40B4-BE49-F238E27FC236}">
                  <a16:creationId xmlns:a16="http://schemas.microsoft.com/office/drawing/2014/main" id="{01E145D4-B46E-476D-D66A-1CBF95BBB30B}"/>
                </a:ext>
              </a:extLst>
            </p:cNvPr>
            <p:cNvSpPr txBox="1"/>
            <p:nvPr/>
          </p:nvSpPr>
          <p:spPr>
            <a:xfrm>
              <a:off x="0" y="-28575"/>
              <a:ext cx="6621167" cy="45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 u="none" dirty="0" err="1">
                  <a:solidFill>
                    <a:srgbClr val="2B2B2B"/>
                  </a:solidFill>
                  <a:ea typeface="Arita Dotum Thin"/>
                </a:rPr>
                <a:t>파트</a:t>
              </a:r>
              <a:r>
                <a:rPr lang="en-US" sz="2100" u="none" dirty="0">
                  <a:solidFill>
                    <a:srgbClr val="2B2B2B"/>
                  </a:solidFill>
                  <a:ea typeface="Arita Dotum Thin"/>
                </a:rPr>
                <a:t> 5</a:t>
              </a:r>
            </a:p>
          </p:txBody>
        </p:sp>
        <p:sp>
          <p:nvSpPr>
            <p:cNvPr id="24" name="TextBox 16">
              <a:extLst>
                <a:ext uri="{FF2B5EF4-FFF2-40B4-BE49-F238E27FC236}">
                  <a16:creationId xmlns:a16="http://schemas.microsoft.com/office/drawing/2014/main" id="{481191FB-A5B5-5516-C27B-1502C8CBBF8D}"/>
                </a:ext>
              </a:extLst>
            </p:cNvPr>
            <p:cNvSpPr txBox="1"/>
            <p:nvPr/>
          </p:nvSpPr>
          <p:spPr>
            <a:xfrm>
              <a:off x="0" y="549028"/>
              <a:ext cx="6621167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altLang="ko-KR" sz="2800" dirty="0">
                  <a:solidFill>
                    <a:srgbClr val="2B2B2B"/>
                  </a:solidFill>
                  <a:ea typeface="Arita Dotum Thin Bold"/>
                </a:rPr>
                <a:t>UI </a:t>
              </a:r>
              <a:r>
                <a:rPr lang="ko-KR" altLang="en-US" sz="2800" dirty="0">
                  <a:solidFill>
                    <a:srgbClr val="2B2B2B"/>
                  </a:solidFill>
                  <a:ea typeface="Arita Dotum Thin Bold"/>
                </a:rPr>
                <a:t>구성</a:t>
              </a:r>
              <a:endParaRPr lang="en-US" sz="2800" dirty="0">
                <a:solidFill>
                  <a:srgbClr val="2B2B2B"/>
                </a:solidFill>
                <a:ea typeface="Arita Dotum Thin Bold"/>
              </a:endParaRPr>
            </a:p>
          </p:txBody>
        </p:sp>
      </p:grpSp>
      <p:sp>
        <p:nvSpPr>
          <p:cNvPr id="25" name="AutoShape 19">
            <a:extLst>
              <a:ext uri="{FF2B5EF4-FFF2-40B4-BE49-F238E27FC236}">
                <a16:creationId xmlns:a16="http://schemas.microsoft.com/office/drawing/2014/main" id="{0A6C97CE-2CC4-215F-3CED-BC8D9D77BCDD}"/>
              </a:ext>
            </a:extLst>
          </p:cNvPr>
          <p:cNvSpPr/>
          <p:nvPr/>
        </p:nvSpPr>
        <p:spPr>
          <a:xfrm>
            <a:off x="10494635" y="7209604"/>
            <a:ext cx="5747740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2900" y="5938838"/>
            <a:ext cx="20256926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399999">
            <a:off x="-97213" y="5532189"/>
            <a:ext cx="12389602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399999">
            <a:off x="5995612" y="5532189"/>
            <a:ext cx="12389602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399999">
            <a:off x="-6190038" y="5532189"/>
            <a:ext cx="12389602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399999">
            <a:off x="12088437" y="5532189"/>
            <a:ext cx="12389602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0" y="0"/>
            <a:ext cx="18288000" cy="1600200"/>
          </a:xfrm>
          <a:prstGeom prst="rect">
            <a:avLst/>
          </a:prstGeom>
          <a:solidFill>
            <a:srgbClr val="0B1E60"/>
          </a:solidFill>
        </p:spPr>
      </p:sp>
      <p:grpSp>
        <p:nvGrpSpPr>
          <p:cNvPr id="8" name="Group 8"/>
          <p:cNvGrpSpPr/>
          <p:nvPr/>
        </p:nvGrpSpPr>
        <p:grpSpPr>
          <a:xfrm>
            <a:off x="12753887" y="2306985"/>
            <a:ext cx="4965875" cy="1559322"/>
            <a:chOff x="0" y="0"/>
            <a:chExt cx="6621167" cy="2079096"/>
          </a:xfrm>
        </p:grpSpPr>
        <p:sp>
          <p:nvSpPr>
            <p:cNvPr id="9" name="TextBox 9"/>
            <p:cNvSpPr txBox="1"/>
            <p:nvPr/>
          </p:nvSpPr>
          <p:spPr>
            <a:xfrm>
              <a:off x="0" y="634682"/>
              <a:ext cx="6621167" cy="1457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40"/>
                </a:lnSpc>
                <a:spcBef>
                  <a:spcPct val="0"/>
                </a:spcBef>
              </a:pPr>
              <a:endParaRPr/>
            </a:p>
            <a:p>
              <a:pPr marL="0" lvl="0" indent="0" algn="l"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none">
                  <a:solidFill>
                    <a:srgbClr val="000000"/>
                  </a:solidFill>
                  <a:ea typeface="Arita Dotum Thin"/>
                </a:rPr>
                <a:t>우리는 책임감 있는 출판 관행으로의 업계 전환을 선도하고자 합니다. 출판 업계는 지속될 것입니다. 생태 발자국을 </a:t>
              </a:r>
            </a:p>
            <a:p>
              <a:pPr marL="0" lvl="0" indent="0" algn="l"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none">
                  <a:solidFill>
                    <a:srgbClr val="000000"/>
                  </a:solidFill>
                  <a:ea typeface="Arita Dotum Thin"/>
                </a:rPr>
                <a:t>줄이려면 반드시 자사 공정을 재점검하고 개편해야 합니다.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6621167" cy="45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B1E60"/>
                  </a:solidFill>
                  <a:ea typeface="Arita Dotum Bold Bold"/>
                </a:rPr>
                <a:t>생태 발자국 감소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68237" y="2306985"/>
            <a:ext cx="4965875" cy="2862285"/>
            <a:chOff x="0" y="0"/>
            <a:chExt cx="6621167" cy="38163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006842"/>
              <a:ext cx="6621167" cy="1457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ea typeface="Arita Dotum Thin"/>
                </a:rPr>
                <a:t>우리는 지속 가능한 출판이란 목표를 실현하기 위해 </a:t>
              </a:r>
            </a:p>
            <a:p>
              <a:pPr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ea typeface="Arita Dotum Thin"/>
                </a:rPr>
                <a:t>과학자들과 함께 열심히 연구하고 협력해 왔습니다. 전 </a:t>
              </a:r>
            </a:p>
            <a:p>
              <a:pPr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ea typeface="Arita Dotum Thin"/>
                </a:rPr>
                <a:t>세계에 있는 우리의 고객은 지속 가능한 출판이라는 사명을 우리와 함께 짊어지고 있습니다.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6621167" cy="1364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B1E60"/>
                  </a:solidFill>
                  <a:ea typeface="Arita Dotum Bold Bold"/>
                </a:rPr>
                <a:t>친환경적 운영을 위해 회사 정책을 수정하고 책임감있는 종이 공급원을 찾는 것이 이 </a:t>
              </a:r>
            </a:p>
            <a:p>
              <a:pPr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B1E60"/>
                  </a:solidFill>
                  <a:ea typeface="Arita Dotum Bold Bold"/>
                </a:rPr>
                <a:t>전략의 구현에 있어 핵심 요소입니다.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73762" y="2306985"/>
            <a:ext cx="4965875" cy="1985902"/>
            <a:chOff x="0" y="0"/>
            <a:chExt cx="6621167" cy="264786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568581"/>
              <a:ext cx="6621167" cy="1457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40"/>
                </a:lnSpc>
                <a:spcBef>
                  <a:spcPct val="0"/>
                </a:spcBef>
              </a:pPr>
              <a:endParaRPr/>
            </a:p>
            <a:p>
              <a:pPr marL="0" lvl="0" indent="0" algn="l"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none">
                  <a:solidFill>
                    <a:srgbClr val="000000"/>
                  </a:solidFill>
                  <a:ea typeface="Arita Dotum Thin"/>
                </a:rPr>
                <a:t>이는 모두에게 유리합니다. 우리는 환경에 많은 빚을 지고 </a:t>
              </a:r>
            </a:p>
            <a:p>
              <a:pPr marL="0" lvl="0" indent="0" algn="l"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none">
                  <a:solidFill>
                    <a:srgbClr val="000000"/>
                  </a:solidFill>
                  <a:ea typeface="Arita Dotum Thin"/>
                </a:rPr>
                <a:t>있습니다. 회사의 정신을 유지하고 고객과의 약속을 지키는 </a:t>
              </a:r>
            </a:p>
            <a:p>
              <a:pPr marL="0" lvl="0" indent="0" algn="l"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none">
                  <a:solidFill>
                    <a:srgbClr val="000000"/>
                  </a:solidFill>
                  <a:ea typeface="Arita Dotum Thin"/>
                </a:rPr>
                <a:t>동시에 환경에 보답해야 합니다.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6621167" cy="1364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B1E60"/>
                  </a:solidFill>
                  <a:ea typeface="Arita Dotum Bold Bold"/>
                </a:rPr>
                <a:t>약 490만 그루의 나무를 살릴 수 있습니다. 소비자는 더 친숙한 가격의 책을 즐기게 될 </a:t>
              </a:r>
            </a:p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B1E60"/>
                  </a:solidFill>
                  <a:ea typeface="Arita Dotum Bold Bold"/>
                </a:rPr>
                <a:t>것입니다.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673762" y="6645383"/>
            <a:ext cx="4965875" cy="2612917"/>
            <a:chOff x="0" y="0"/>
            <a:chExt cx="6621167" cy="3483890"/>
          </a:xfrm>
        </p:grpSpPr>
        <p:sp>
          <p:nvSpPr>
            <p:cNvPr id="18" name="TextBox 18"/>
            <p:cNvSpPr txBox="1"/>
            <p:nvPr/>
          </p:nvSpPr>
          <p:spPr>
            <a:xfrm>
              <a:off x="0" y="2039476"/>
              <a:ext cx="6621167" cy="1088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none">
                  <a:solidFill>
                    <a:srgbClr val="000000"/>
                  </a:solidFill>
                  <a:ea typeface="Arita Dotum Thin"/>
                </a:rPr>
                <a:t>함께 일해 온 대부분의 회사들이 다른 회사들에 기반을 두고 있기 때문에, 100% 지속 가능한 출판물을 발행하는 데 있어 물류가 중요 변수가 될 수 있습니다.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6621167" cy="1364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B1E60"/>
                  </a:solidFill>
                  <a:ea typeface="Arita Dotum Bold Bold"/>
                </a:rPr>
                <a:t>올바른 재활용 및 출판 파트너를 모색하는 </a:t>
              </a:r>
            </a:p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B1E60"/>
                  </a:solidFill>
                  <a:ea typeface="Arita Dotum Bold Bold"/>
                </a:rPr>
                <a:t>작업은 제품 생산 관련일정에 영향을 미칠 수 있습니다.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68237" y="6645383"/>
            <a:ext cx="4965875" cy="2259746"/>
            <a:chOff x="0" y="0"/>
            <a:chExt cx="6621167" cy="3012994"/>
          </a:xfrm>
        </p:grpSpPr>
        <p:sp>
          <p:nvSpPr>
            <p:cNvPr id="21" name="TextBox 21"/>
            <p:cNvSpPr txBox="1"/>
            <p:nvPr/>
          </p:nvSpPr>
          <p:spPr>
            <a:xfrm>
              <a:off x="0" y="1568581"/>
              <a:ext cx="6621167" cy="1088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none">
                  <a:solidFill>
                    <a:srgbClr val="000000"/>
                  </a:solidFill>
                  <a:ea typeface="Arita Dotum Thin"/>
                </a:rPr>
                <a:t>이는 기업의 사회적 책임과도 궤를 같이합니다. 이는 </a:t>
              </a:r>
            </a:p>
            <a:p>
              <a:pPr marL="0" lvl="0" indent="0" algn="l"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none">
                  <a:solidFill>
                    <a:srgbClr val="000000"/>
                  </a:solidFill>
                  <a:ea typeface="Arita Dotum Thin"/>
                </a:rPr>
                <a:t>장기적으로 지구를 깨끗하고 안전하게 보존하면서 더 </a:t>
              </a:r>
            </a:p>
            <a:p>
              <a:pPr marL="0" lvl="0" indent="0" algn="l"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none">
                  <a:solidFill>
                    <a:srgbClr val="000000"/>
                  </a:solidFill>
                  <a:ea typeface="Arita Dotum Thin"/>
                </a:rPr>
                <a:t>오랫동안 운영할 수 있는 방법입니다.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6621167" cy="907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B1E60"/>
                  </a:solidFill>
                  <a:ea typeface="Arita Dotum Bold Bold"/>
                </a:rPr>
                <a:t>지속 가능한 출판을 통해 기업 온실 배출량을 적어도 20%가량 줄일 수 있습니다.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28695" y="660241"/>
            <a:ext cx="10123410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Arita Dotum Thin"/>
              </a:rPr>
              <a:t>지속 가능한 출판을 업계의 새로운 표준으로 만들어나갈 우리의 계획은 다음과 같습니다.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35895" y="573723"/>
            <a:ext cx="5046031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800" spc="-84">
                <a:solidFill>
                  <a:srgbClr val="FFFFFF"/>
                </a:solidFill>
                <a:ea typeface="Arita Dotum Bold"/>
              </a:rPr>
              <a:t>지속 가능한 출판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7138" r="4942"/>
          <a:stretch>
            <a:fillRect/>
          </a:stretch>
        </p:blipFill>
        <p:spPr>
          <a:xfrm>
            <a:off x="0" y="0"/>
            <a:ext cx="8937078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563860" y="2080105"/>
            <a:ext cx="6123940" cy="5909567"/>
            <a:chOff x="0" y="0"/>
            <a:chExt cx="8165253" cy="7879422"/>
          </a:xfrm>
        </p:grpSpPr>
        <p:sp>
          <p:nvSpPr>
            <p:cNvPr id="4" name="TextBox 4"/>
            <p:cNvSpPr txBox="1"/>
            <p:nvPr/>
          </p:nvSpPr>
          <p:spPr>
            <a:xfrm>
              <a:off x="0" y="793750"/>
              <a:ext cx="8165253" cy="326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240">
                  <a:solidFill>
                    <a:srgbClr val="FFFFFF"/>
                  </a:solidFill>
                  <a:ea typeface="Arita Dotum Bold"/>
                </a:rPr>
                <a:t>개선된 고객 </a:t>
              </a:r>
            </a:p>
            <a:p>
              <a:pPr>
                <a:lnSpc>
                  <a:spcPts val="9600"/>
                </a:lnSpc>
              </a:pPr>
              <a:r>
                <a:rPr lang="en-US" sz="8000" spc="-240">
                  <a:solidFill>
                    <a:srgbClr val="FFFFFF"/>
                  </a:solidFill>
                  <a:ea typeface="Arita Dotum Bold"/>
                </a:rPr>
                <a:t>서비스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396890"/>
              <a:ext cx="8165253" cy="2211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FFFFFF"/>
                  </a:solidFill>
                  <a:ea typeface="Arita Dotum Thin"/>
                </a:rPr>
                <a:t>운영을 확대하고 심지어 새로운 사무소를 </a:t>
              </a:r>
            </a:p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FFFFFF"/>
                  </a:solidFill>
                  <a:ea typeface="Arita Dotum Thin"/>
                </a:rPr>
                <a:t>설립했지만, 고객 서비스는 뒤쳐져 있습니다. </a:t>
              </a:r>
            </a:p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FFFFFF"/>
                  </a:solidFill>
                  <a:ea typeface="Arita Dotum Thin"/>
                </a:rPr>
                <a:t>올해의 중점은 고객을 생각하는 기업의 </a:t>
              </a:r>
            </a:p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FFFFFF"/>
                  </a:solidFill>
                  <a:ea typeface="Arita Dotum Thin"/>
                </a:rPr>
                <a:t>이미지메이킹 정책을 개선하는 것입니다.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90006" y="5211667"/>
            <a:ext cx="23853838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0" y="0"/>
            <a:ext cx="5120411" cy="10433541"/>
            <a:chOff x="0" y="0"/>
            <a:chExt cx="1732090" cy="35293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32090" cy="3529371"/>
            </a:xfrm>
            <a:custGeom>
              <a:avLst/>
              <a:gdLst/>
              <a:ahLst/>
              <a:cxnLst/>
              <a:rect l="l" t="t" r="r" b="b"/>
              <a:pathLst>
                <a:path w="1732090" h="3529371">
                  <a:moveTo>
                    <a:pt x="0" y="0"/>
                  </a:moveTo>
                  <a:lnTo>
                    <a:pt x="1732090" y="0"/>
                  </a:lnTo>
                  <a:lnTo>
                    <a:pt x="1732090" y="3529371"/>
                  </a:lnTo>
                  <a:lnTo>
                    <a:pt x="0" y="3529371"/>
                  </a:lnTo>
                  <a:close/>
                </a:path>
              </a:pathLst>
            </a:custGeom>
            <a:solidFill>
              <a:srgbClr val="0B1E6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9194859"/>
            <a:ext cx="950033" cy="126883"/>
            <a:chOff x="0" y="0"/>
            <a:chExt cx="3803650" cy="508000"/>
          </a:xfrm>
        </p:grpSpPr>
        <p:sp>
          <p:nvSpPr>
            <p:cNvPr id="6" name="Freeform 6"/>
            <p:cNvSpPr/>
            <p:nvPr/>
          </p:nvSpPr>
          <p:spPr>
            <a:xfrm>
              <a:off x="0" y="215900"/>
              <a:ext cx="3507740" cy="76200"/>
            </a:xfrm>
            <a:custGeom>
              <a:avLst/>
              <a:gdLst/>
              <a:ahLst/>
              <a:cxnLst/>
              <a:rect l="l" t="t" r="r" b="b"/>
              <a:pathLst>
                <a:path w="3507740" h="76200">
                  <a:moveTo>
                    <a:pt x="0" y="0"/>
                  </a:moveTo>
                  <a:lnTo>
                    <a:pt x="3507740" y="0"/>
                  </a:lnTo>
                  <a:lnTo>
                    <a:pt x="350774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3429000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15618" r="16836"/>
          <a:stretch>
            <a:fillRect/>
          </a:stretch>
        </p:blipFill>
        <p:spPr>
          <a:xfrm>
            <a:off x="-136525" y="5216771"/>
            <a:ext cx="5285511" cy="521677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848674" y="1716703"/>
            <a:ext cx="3423062" cy="1941509"/>
            <a:chOff x="0" y="0"/>
            <a:chExt cx="4564083" cy="258867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428533"/>
              <a:ext cx="4564083" cy="1179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ea typeface="Arita Dotum Thin"/>
                </a:rPr>
                <a:t>고객을 생각한다는 인상을 확실하게 각인시키기 위한 자사 계획은 다음과 </a:t>
              </a:r>
            </a:p>
            <a:p>
              <a:pPr algn="ct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ea typeface="Arita Dotum Thin"/>
                </a:rPr>
                <a:t>같습니다.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60350"/>
              <a:ext cx="4564083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800" spc="-84">
                  <a:solidFill>
                    <a:srgbClr val="FFFFFF"/>
                  </a:solidFill>
                  <a:ea typeface="Arita Dotum Bold"/>
                </a:rPr>
                <a:t>개선된 고객 서비스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28573" y="4747769"/>
            <a:ext cx="946844" cy="946844"/>
            <a:chOff x="0" y="0"/>
            <a:chExt cx="1262459" cy="126245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260513" y="362836"/>
              <a:ext cx="741434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282">
                  <a:solidFill>
                    <a:srgbClr val="FFFFFF"/>
                  </a:solidFill>
                  <a:latin typeface="Arita Dotum Thin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147099" y="4738244"/>
            <a:ext cx="946844" cy="946844"/>
            <a:chOff x="0" y="0"/>
            <a:chExt cx="1262459" cy="1262459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60513" y="362836"/>
              <a:ext cx="741434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282">
                  <a:solidFill>
                    <a:srgbClr val="FFFFFF"/>
                  </a:solidFill>
                  <a:latin typeface="Arita Dotum Thin"/>
                </a:rPr>
                <a:t>4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887836" y="4747769"/>
            <a:ext cx="946844" cy="946844"/>
            <a:chOff x="0" y="0"/>
            <a:chExt cx="1262459" cy="1262459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260513" y="362836"/>
              <a:ext cx="741434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282">
                  <a:solidFill>
                    <a:srgbClr val="FFFFFF"/>
                  </a:solidFill>
                  <a:latin typeface="Arita Dotum Thin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336023" y="1028700"/>
            <a:ext cx="9191457" cy="1317286"/>
            <a:chOff x="0" y="0"/>
            <a:chExt cx="12255276" cy="1756382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286164"/>
              <a:ext cx="12255276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00000"/>
                  </a:solidFill>
                  <a:ea typeface="Arita Dotum Thin"/>
                </a:rPr>
                <a:t>우리의 전략은 달성 가능한 4가지 목표로 나누어져 있습니다.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12255276" cy="1194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80"/>
                </a:lnSpc>
                <a:spcBef>
                  <a:spcPct val="0"/>
                </a:spcBef>
              </a:pPr>
              <a:r>
                <a:rPr lang="en-US" sz="5600" u="none" spc="-168">
                  <a:solidFill>
                    <a:srgbClr val="0B1E60"/>
                  </a:solidFill>
                  <a:ea typeface="Arita Dotum Bold"/>
                </a:rPr>
                <a:t>로드맵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369310" y="4747769"/>
            <a:ext cx="946844" cy="946844"/>
            <a:chOff x="0" y="0"/>
            <a:chExt cx="1262459" cy="1262459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260513" y="362836"/>
              <a:ext cx="741434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282">
                  <a:solidFill>
                    <a:srgbClr val="FFFFFF"/>
                  </a:solidFill>
                  <a:latin typeface="Arita Dotum Thin"/>
                </a:rPr>
                <a:t>1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850993" y="5991182"/>
            <a:ext cx="2062387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0"/>
              </a:lnSpc>
              <a:spcBef>
                <a:spcPct val="0"/>
              </a:spcBef>
            </a:pPr>
            <a:r>
              <a:rPr lang="en-US" sz="1600" u="none">
                <a:solidFill>
                  <a:srgbClr val="000000"/>
                </a:solidFill>
                <a:ea typeface="Arita Dotum Thin"/>
              </a:rPr>
              <a:t>직장 교육을 통한</a:t>
            </a:r>
          </a:p>
          <a:p>
            <a:pPr marL="0" lvl="0" indent="0" algn="ctr">
              <a:lnSpc>
                <a:spcPts val="2240"/>
              </a:lnSpc>
              <a:spcBef>
                <a:spcPct val="0"/>
              </a:spcBef>
            </a:pPr>
            <a:r>
              <a:rPr lang="en-US" sz="1600" u="none">
                <a:solidFill>
                  <a:srgbClr val="000000"/>
                </a:solidFill>
                <a:ea typeface="Arita Dotum Thin"/>
              </a:rPr>
              <a:t>고객 서비스 팀 강화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087412" y="5991182"/>
            <a:ext cx="2029167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0"/>
              </a:lnSpc>
              <a:spcBef>
                <a:spcPct val="0"/>
              </a:spcBef>
            </a:pPr>
            <a:r>
              <a:rPr lang="en-US" sz="1600" u="none">
                <a:solidFill>
                  <a:srgbClr val="000000"/>
                </a:solidFill>
                <a:ea typeface="Arita Dotum Thin"/>
              </a:rPr>
              <a:t>매장 내 및 </a:t>
            </a:r>
          </a:p>
          <a:p>
            <a:pPr marL="0" lvl="0" indent="0" algn="ctr">
              <a:lnSpc>
                <a:spcPts val="2240"/>
              </a:lnSpc>
              <a:spcBef>
                <a:spcPct val="0"/>
              </a:spcBef>
            </a:pPr>
            <a:r>
              <a:rPr lang="en-US" sz="1600" u="none">
                <a:solidFill>
                  <a:srgbClr val="000000"/>
                </a:solidFill>
                <a:ea typeface="Arita Dotum Thin"/>
              </a:rPr>
              <a:t>전자 상거래 플랫폼을 </a:t>
            </a:r>
          </a:p>
          <a:p>
            <a:pPr marL="0" lvl="0" indent="0" algn="ctr">
              <a:lnSpc>
                <a:spcPts val="2240"/>
              </a:lnSpc>
              <a:spcBef>
                <a:spcPct val="0"/>
              </a:spcBef>
            </a:pPr>
            <a:r>
              <a:rPr lang="en-US" sz="1600" u="none">
                <a:solidFill>
                  <a:srgbClr val="000000"/>
                </a:solidFill>
                <a:ea typeface="Arita Dotum Thin"/>
              </a:rPr>
              <a:t>통한 강력한 참여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527480" y="5991182"/>
            <a:ext cx="2186082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0"/>
              </a:lnSpc>
              <a:spcBef>
                <a:spcPct val="0"/>
              </a:spcBef>
            </a:pPr>
            <a:r>
              <a:rPr lang="en-US" sz="1600" u="none">
                <a:solidFill>
                  <a:srgbClr val="000000"/>
                </a:solidFill>
                <a:ea typeface="Arita Dotum Thin"/>
              </a:rPr>
              <a:t>고객 중심 제품 개발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268217" y="5991182"/>
            <a:ext cx="2186082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0"/>
              </a:lnSpc>
              <a:spcBef>
                <a:spcPct val="0"/>
              </a:spcBef>
            </a:pPr>
            <a:r>
              <a:rPr lang="en-US" sz="1600" u="none">
                <a:solidFill>
                  <a:srgbClr val="000000"/>
                </a:solidFill>
                <a:ea typeface="Arita Dotum Thin"/>
              </a:rPr>
              <a:t>피드백에 빠르고 적절한 답변 제공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4386" y="1716483"/>
            <a:ext cx="9852376" cy="6092529"/>
            <a:chOff x="0" y="0"/>
            <a:chExt cx="13136502" cy="8123372"/>
          </a:xfrm>
        </p:grpSpPr>
        <p:sp>
          <p:nvSpPr>
            <p:cNvPr id="3" name="TextBox 3"/>
            <p:cNvSpPr txBox="1"/>
            <p:nvPr/>
          </p:nvSpPr>
          <p:spPr>
            <a:xfrm>
              <a:off x="0" y="7018613"/>
              <a:ext cx="13136502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ea typeface="Arita Dotum Thin"/>
                </a:rPr>
                <a:t>예산은 이미 마련했지만 추가 교육 지원이 필요한 경우 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ea typeface="Arita Dotum Thin"/>
                </a:rPr>
                <a:t>한 번 더 자금을 조달해야 합니다.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3136502" cy="4889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80"/>
                </a:lnSpc>
                <a:spcBef>
                  <a:spcPct val="0"/>
                </a:spcBef>
              </a:pPr>
              <a:endParaRPr/>
            </a:p>
            <a:p>
              <a:pPr>
                <a:lnSpc>
                  <a:spcPts val="7280"/>
                </a:lnSpc>
                <a:spcBef>
                  <a:spcPct val="0"/>
                </a:spcBef>
              </a:pPr>
              <a:r>
                <a:rPr lang="en-US" sz="5600" spc="-168">
                  <a:solidFill>
                    <a:srgbClr val="FFFFFF"/>
                  </a:solidFill>
                  <a:ea typeface="Arita Dotum Bold"/>
                </a:rPr>
                <a:t>직장 교육 및 고객 중심 </a:t>
              </a:r>
            </a:p>
            <a:p>
              <a:pPr>
                <a:lnSpc>
                  <a:spcPts val="7280"/>
                </a:lnSpc>
                <a:spcBef>
                  <a:spcPct val="0"/>
                </a:spcBef>
              </a:pPr>
              <a:r>
                <a:rPr lang="en-US" sz="5600" spc="-168">
                  <a:solidFill>
                    <a:srgbClr val="FFFFFF"/>
                  </a:solidFill>
                  <a:ea typeface="Arita Dotum Bold"/>
                </a:rPr>
                <a:t>제품 개발에 있어 </a:t>
              </a:r>
            </a:p>
            <a:p>
              <a:pPr>
                <a:lnSpc>
                  <a:spcPts val="7280"/>
                </a:lnSpc>
                <a:spcBef>
                  <a:spcPct val="0"/>
                </a:spcBef>
              </a:pPr>
              <a:r>
                <a:rPr lang="en-US" sz="5600" spc="-168">
                  <a:solidFill>
                    <a:srgbClr val="FFFFFF"/>
                  </a:solidFill>
                  <a:ea typeface="Arita Dotum Bold"/>
                </a:rPr>
                <a:t>시간 및 예산상의 제약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67589" y="0"/>
            <a:ext cx="5120411" cy="10433541"/>
            <a:chOff x="0" y="0"/>
            <a:chExt cx="1732090" cy="35293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090" cy="3529371"/>
            </a:xfrm>
            <a:custGeom>
              <a:avLst/>
              <a:gdLst/>
              <a:ahLst/>
              <a:cxnLst/>
              <a:rect l="l" t="t" r="r" b="b"/>
              <a:pathLst>
                <a:path w="1732090" h="3529371">
                  <a:moveTo>
                    <a:pt x="0" y="0"/>
                  </a:moveTo>
                  <a:lnTo>
                    <a:pt x="1732090" y="0"/>
                  </a:lnTo>
                  <a:lnTo>
                    <a:pt x="1732090" y="3529371"/>
                  </a:lnTo>
                  <a:lnTo>
                    <a:pt x="0" y="352937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222638" y="1716483"/>
            <a:ext cx="3175412" cy="1846259"/>
            <a:chOff x="0" y="0"/>
            <a:chExt cx="4233883" cy="2461678"/>
          </a:xfrm>
        </p:grpSpPr>
        <p:sp>
          <p:nvSpPr>
            <p:cNvPr id="8" name="TextBox 8"/>
            <p:cNvSpPr txBox="1"/>
            <p:nvPr/>
          </p:nvSpPr>
          <p:spPr>
            <a:xfrm>
              <a:off x="0" y="1301533"/>
              <a:ext cx="4233883" cy="1179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ea typeface="Arita Dotum Thin"/>
                </a:rPr>
                <a:t>고객을 생각한다는 인상을 확실하게 각인시키기 위한 자사 계획은 </a:t>
              </a:r>
            </a:p>
            <a:p>
              <a:pPr algn="ct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ea typeface="Arita Dotum Thin"/>
                </a:rPr>
                <a:t>다음과 같습니다.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60350"/>
              <a:ext cx="4233883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800" spc="-84">
                  <a:solidFill>
                    <a:srgbClr val="0B1E60"/>
                  </a:solidFill>
                  <a:ea typeface="Arita Dotum Bold"/>
                </a:rPr>
                <a:t>개선된 고객 서비스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 l="16227" r="16227"/>
          <a:stretch>
            <a:fillRect/>
          </a:stretch>
        </p:blipFill>
        <p:spPr>
          <a:xfrm>
            <a:off x="13167589" y="5143500"/>
            <a:ext cx="5285511" cy="521677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2900" y="5938838"/>
            <a:ext cx="20256926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399999">
            <a:off x="-97213" y="5532189"/>
            <a:ext cx="1238960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399999">
            <a:off x="5995612" y="5532189"/>
            <a:ext cx="1238960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399999">
            <a:off x="-6190038" y="5532189"/>
            <a:ext cx="12389602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0" y="0"/>
            <a:ext cx="18288000" cy="16002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7" name="Group 7"/>
          <p:cNvGrpSpPr/>
          <p:nvPr/>
        </p:nvGrpSpPr>
        <p:grpSpPr>
          <a:xfrm>
            <a:off x="12753887" y="2306985"/>
            <a:ext cx="4965875" cy="1976041"/>
            <a:chOff x="0" y="0"/>
            <a:chExt cx="6621167" cy="2634721"/>
          </a:xfrm>
        </p:grpSpPr>
        <p:sp>
          <p:nvSpPr>
            <p:cNvPr id="8" name="TextBox 8"/>
            <p:cNvSpPr txBox="1"/>
            <p:nvPr/>
          </p:nvSpPr>
          <p:spPr>
            <a:xfrm>
              <a:off x="0" y="1555432"/>
              <a:ext cx="6621167" cy="7205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FFFFFF"/>
                  </a:solidFill>
                  <a:ea typeface="Arita Dotum Thin"/>
                </a:rPr>
                <a:t>이는 적극적인 고객 서비스에 대한 반응을 비롯한 고객 행동 분석을 기반으로 합니다.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6621167" cy="907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ea typeface="Arita Dotum Bold Bold"/>
                </a:rPr>
                <a:t>개선된 고객 서비스를 통해 30%~50%의 </a:t>
              </a:r>
            </a:p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ea typeface="Arita Dotum Bold Bold"/>
                </a:rPr>
                <a:t>수익 성장이 예상됩니다.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68237" y="2306985"/>
            <a:ext cx="4965875" cy="1650494"/>
            <a:chOff x="0" y="0"/>
            <a:chExt cx="6621167" cy="220065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121370"/>
              <a:ext cx="6621167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</a:pPr>
              <a:r>
                <a:rPr lang="en-US" sz="1600">
                  <a:solidFill>
                    <a:srgbClr val="FFFFFF"/>
                  </a:solidFill>
                  <a:ea typeface="Arita Dotum Thin"/>
                </a:rPr>
                <a:t>숙련된 고객 서비스 교육 전문가들을 코치로 고용했습니다.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6621167" cy="45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ea typeface="Arita Dotum Bold Bold"/>
                </a:rPr>
                <a:t>철저한 교육 및 직원 개발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673762" y="2306985"/>
            <a:ext cx="4965875" cy="1985902"/>
            <a:chOff x="0" y="0"/>
            <a:chExt cx="6621167" cy="264786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68581"/>
              <a:ext cx="6621167" cy="7205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FFFFFF"/>
                  </a:solidFill>
                  <a:ea typeface="Arita Dotum Thin"/>
                </a:rPr>
                <a:t>예산은 이미 마련했지만 추가 교육 지원이 필요한 경우 한 번 더 자금을 조달해야 합니다.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6621167" cy="907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ea typeface="Arita Dotum Bold Bold"/>
                </a:rPr>
                <a:t>직장 교육 및 고객 중심 제품 개발에 있어 </a:t>
              </a:r>
            </a:p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ea typeface="Arita Dotum Bold Bold"/>
                </a:rPr>
                <a:t>시간 및 예산상의 제약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673762" y="6645383"/>
            <a:ext cx="4965875" cy="2267636"/>
            <a:chOff x="0" y="0"/>
            <a:chExt cx="6621167" cy="302351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579101"/>
              <a:ext cx="6621167" cy="1088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FFFFFF"/>
                  </a:solidFill>
                  <a:ea typeface="Arita Dotum Thin"/>
                </a:rPr>
                <a:t>신규 고객을 유지하고 유치하는 데 있어 흠잡을 데 없는 고객 서비스는 필수적입니다. 고객 서비스 교육 및 개발은 미래에 확실한 성과를 보장합니다.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6621167" cy="907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ea typeface="Arita Dotum Bold Bold"/>
                </a:rPr>
                <a:t>탄탄한 기업 평판과 양질의 서비스는 새로운 고객을 유치하기 마련입니다.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68237" y="6645383"/>
            <a:ext cx="4965875" cy="2259746"/>
            <a:chOff x="0" y="0"/>
            <a:chExt cx="6621167" cy="3012994"/>
          </a:xfrm>
        </p:grpSpPr>
        <p:sp>
          <p:nvSpPr>
            <p:cNvPr id="20" name="TextBox 20"/>
            <p:cNvSpPr txBox="1"/>
            <p:nvPr/>
          </p:nvSpPr>
          <p:spPr>
            <a:xfrm>
              <a:off x="0" y="1568581"/>
              <a:ext cx="6621167" cy="1457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FFFFFF"/>
                  </a:solidFill>
                  <a:ea typeface="Arita Dotum Thin"/>
                </a:rPr>
                <a:t>이는 고객 서비스 담당자들이 일반적으로 요구하는 사항과도 궤를 같이합니다. 일일 교육 세션을 통해 그들의 역량을 강화하고, 그들이 배운 것을 24시간 내에 적용할 수 있도록 하는 것입니다.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6621167" cy="907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ea typeface="Arita Dotum Bold Bold"/>
                </a:rPr>
                <a:t>짧고도 효과적인 직장 교육 프로그램 촉진을 위한 조정 일정 예약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028695" y="660241"/>
            <a:ext cx="10123410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ea typeface="Arita Dotum Thin"/>
              </a:rPr>
              <a:t>고객을 생각한다는 인상을 확실하게 각인시키기 위한 자사 계획은 다음과 샅습니다.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68237" y="347504"/>
            <a:ext cx="5046031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800" spc="-84">
                <a:solidFill>
                  <a:srgbClr val="0B1E60"/>
                </a:solidFill>
                <a:ea typeface="Arita Dotum Bold"/>
              </a:rPr>
              <a:t>개선된 고객 서비스 개요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53500" y="0"/>
            <a:ext cx="9334500" cy="10287000"/>
            <a:chOff x="0" y="0"/>
            <a:chExt cx="12446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629" r="4629"/>
            <a:stretch>
              <a:fillRect/>
            </a:stretch>
          </p:blipFill>
          <p:spPr>
            <a:xfrm>
              <a:off x="0" y="0"/>
              <a:ext cx="12446000" cy="9144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4629" r="4629"/>
            <a:stretch>
              <a:fillRect/>
            </a:stretch>
          </p:blipFill>
          <p:spPr>
            <a:xfrm>
              <a:off x="0" y="9144000"/>
              <a:ext cx="6223000" cy="45720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4629" r="4629"/>
            <a:stretch>
              <a:fillRect/>
            </a:stretch>
          </p:blipFill>
          <p:spPr>
            <a:xfrm>
              <a:off x="6223000" y="9144000"/>
              <a:ext cx="6223000" cy="4572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28700" y="2709333"/>
            <a:ext cx="7254240" cy="4486589"/>
            <a:chOff x="0" y="0"/>
            <a:chExt cx="9672320" cy="5982118"/>
          </a:xfrm>
        </p:grpSpPr>
        <p:sp>
          <p:nvSpPr>
            <p:cNvPr id="7" name="TextBox 7"/>
            <p:cNvSpPr txBox="1"/>
            <p:nvPr/>
          </p:nvSpPr>
          <p:spPr>
            <a:xfrm>
              <a:off x="0" y="-12347"/>
              <a:ext cx="9672320" cy="326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240">
                  <a:solidFill>
                    <a:srgbClr val="FFFFFF"/>
                  </a:solidFill>
                  <a:ea typeface="Arita Dotum Bold"/>
                </a:rPr>
                <a:t>합리적인 </a:t>
              </a:r>
            </a:p>
            <a:p>
              <a:pPr>
                <a:lnSpc>
                  <a:spcPts val="9600"/>
                </a:lnSpc>
              </a:pPr>
              <a:r>
                <a:rPr lang="en-US" sz="8000" spc="-240">
                  <a:solidFill>
                    <a:srgbClr val="FFFFFF"/>
                  </a:solidFill>
                  <a:ea typeface="Arita Dotum Bold"/>
                </a:rPr>
                <a:t>가격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056798"/>
              <a:ext cx="8232986" cy="1652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FFFFFF"/>
                  </a:solidFill>
                  <a:ea typeface="Arita Dotum Thin"/>
                </a:rPr>
                <a:t>다양한 사업 분야에서 우리가 몸담고 있는 모든 </a:t>
              </a:r>
            </a:p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FFFFFF"/>
                  </a:solidFill>
                  <a:ea typeface="Arita Dotum Thin"/>
                </a:rPr>
                <a:t>투자 못잖게 중요한 것은 고객에게 업계 최고로 </a:t>
              </a:r>
            </a:p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FFFFFF"/>
                  </a:solidFill>
                  <a:ea typeface="Arita Dotum Thin"/>
                </a:rPr>
                <a:t>친절한 가격을 제공하는 것입니다.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49942" y="-14467"/>
            <a:ext cx="20982958" cy="3313158"/>
          </a:xfrm>
          <a:prstGeom prst="rect">
            <a:avLst/>
          </a:prstGeom>
          <a:solidFill>
            <a:srgbClr val="0B1E60"/>
          </a:solidFill>
        </p:spPr>
      </p:sp>
      <p:sp>
        <p:nvSpPr>
          <p:cNvPr id="3" name="AutoShape 3"/>
          <p:cNvSpPr/>
          <p:nvPr/>
        </p:nvSpPr>
        <p:spPr>
          <a:xfrm>
            <a:off x="0" y="-14467"/>
            <a:ext cx="4104658" cy="10960100"/>
          </a:xfrm>
          <a:prstGeom prst="rect">
            <a:avLst/>
          </a:prstGeom>
          <a:solidFill>
            <a:srgbClr val="0B1E60"/>
          </a:solidFill>
        </p:spPr>
      </p:sp>
      <p:sp>
        <p:nvSpPr>
          <p:cNvPr id="4" name="AutoShape 4"/>
          <p:cNvSpPr/>
          <p:nvPr/>
        </p:nvSpPr>
        <p:spPr>
          <a:xfrm rot="5400000">
            <a:off x="-1793057" y="5510614"/>
            <a:ext cx="11804161" cy="0"/>
          </a:xfrm>
          <a:prstGeom prst="line">
            <a:avLst/>
          </a:prstGeom>
          <a:ln w="9525" cap="rnd">
            <a:solidFill>
              <a:srgbClr val="C8C8C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765107" y="8044501"/>
            <a:ext cx="1904700" cy="302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  <a:spcBef>
                <a:spcPct val="0"/>
              </a:spcBef>
            </a:pPr>
            <a:r>
              <a:rPr lang="en-US" sz="1800" spc="-53">
                <a:solidFill>
                  <a:srgbClr val="FFFFFF"/>
                </a:solidFill>
                <a:ea typeface="Arita Dotum Bold Bold"/>
              </a:rPr>
              <a:t>합리적인 가격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82267" y="8034976"/>
            <a:ext cx="2859258" cy="55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ea typeface="Arita Dotum Thin"/>
              </a:rPr>
              <a:t>지속 가능한 출판은 보통 높은 제품 가격을 의미합니다.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14371" y="8034976"/>
            <a:ext cx="2859258" cy="55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40"/>
              </a:lnSpc>
              <a:spcBef>
                <a:spcPct val="0"/>
              </a:spcBef>
            </a:pP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고객에게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전달할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수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있도록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합리적으로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가격이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책정된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원자재</a:t>
            </a:r>
            <a:endParaRPr lang="en-US" sz="1600" dirty="0">
              <a:solidFill>
                <a:srgbClr val="000000"/>
              </a:solidFill>
              <a:ea typeface="Arita Dotum Thi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076261" y="8034976"/>
            <a:ext cx="2859258" cy="27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40"/>
              </a:lnSpc>
              <a:spcBef>
                <a:spcPct val="0"/>
              </a:spcBef>
            </a:pP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매출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200%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증가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84971" y="8034976"/>
            <a:ext cx="2859258" cy="55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40"/>
              </a:lnSpc>
              <a:spcBef>
                <a:spcPct val="0"/>
              </a:spcBef>
            </a:pP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목표가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일치하는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회사와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함께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일하기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82267" y="920234"/>
            <a:ext cx="2859258" cy="59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  <a:spcBef>
                <a:spcPct val="0"/>
              </a:spcBef>
            </a:pPr>
            <a:r>
              <a:rPr lang="en-US" sz="1800" u="none" spc="-53">
                <a:solidFill>
                  <a:srgbClr val="FFFFFF"/>
                </a:solidFill>
                <a:ea typeface="Arita Dotum Bold Bold"/>
              </a:rPr>
              <a:t>해결 중인 문제 및 </a:t>
            </a:r>
          </a:p>
          <a:p>
            <a:pPr marL="0" lvl="0" indent="0" algn="l">
              <a:lnSpc>
                <a:spcPts val="2340"/>
              </a:lnSpc>
              <a:spcBef>
                <a:spcPct val="0"/>
              </a:spcBef>
            </a:pPr>
            <a:r>
              <a:rPr lang="en-US" sz="1800" u="none" spc="-53">
                <a:solidFill>
                  <a:srgbClr val="FFFFFF"/>
                </a:solidFill>
                <a:ea typeface="Arita Dotum Bold Bold"/>
              </a:rPr>
              <a:t>추구하고 있는 기회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5107" y="3748987"/>
            <a:ext cx="1904700" cy="302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  <a:spcBef>
                <a:spcPct val="0"/>
              </a:spcBef>
            </a:pPr>
            <a:r>
              <a:rPr lang="en-US" sz="1800" spc="-53">
                <a:solidFill>
                  <a:srgbClr val="FFFFFF"/>
                </a:solidFill>
                <a:ea typeface="Arita Dotum Bold Bold"/>
              </a:rPr>
              <a:t>지속 가능한 출판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5107" y="5896744"/>
            <a:ext cx="2715308" cy="302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800" spc="-53">
                <a:solidFill>
                  <a:srgbClr val="FFFFFF"/>
                </a:solidFill>
                <a:ea typeface="Arita Dotum Bold Bold"/>
              </a:rPr>
              <a:t>개선된 고객 서비스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14371" y="920234"/>
            <a:ext cx="2859258" cy="59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  <a:spcBef>
                <a:spcPct val="0"/>
              </a:spcBef>
            </a:pPr>
            <a:r>
              <a:rPr lang="en-US" sz="1800" u="none" spc="-53">
                <a:solidFill>
                  <a:srgbClr val="FFFFFF"/>
                </a:solidFill>
                <a:ea typeface="Arita Dotum Bold Bold"/>
              </a:rPr>
              <a:t>이 목표를 달성하기 위해 </a:t>
            </a:r>
          </a:p>
          <a:p>
            <a:pPr marL="0" lvl="0" indent="0" algn="l">
              <a:lnSpc>
                <a:spcPts val="2340"/>
              </a:lnSpc>
              <a:spcBef>
                <a:spcPct val="0"/>
              </a:spcBef>
            </a:pPr>
            <a:r>
              <a:rPr lang="en-US" sz="1800" u="none" spc="-53">
                <a:solidFill>
                  <a:srgbClr val="FFFFFF"/>
                </a:solidFill>
                <a:ea typeface="Arita Dotum Bold Bold"/>
              </a:rPr>
              <a:t>필요한 지원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76261" y="920234"/>
            <a:ext cx="2859258" cy="59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  <a:spcBef>
                <a:spcPct val="0"/>
              </a:spcBef>
            </a:pPr>
            <a:r>
              <a:rPr lang="en-US" sz="1800" u="none" spc="-53">
                <a:solidFill>
                  <a:srgbClr val="FFFFFF"/>
                </a:solidFill>
                <a:ea typeface="Arita Dotum Bold Bold"/>
              </a:rPr>
              <a:t>이 목표를 달성하는 것이 </a:t>
            </a:r>
          </a:p>
          <a:p>
            <a:pPr marL="0" lvl="0" indent="0" algn="l">
              <a:lnSpc>
                <a:spcPts val="2340"/>
              </a:lnSpc>
              <a:spcBef>
                <a:spcPct val="0"/>
              </a:spcBef>
            </a:pPr>
            <a:r>
              <a:rPr lang="en-US" sz="1800" u="none" spc="-53">
                <a:solidFill>
                  <a:srgbClr val="FFFFFF"/>
                </a:solidFill>
                <a:ea typeface="Arita Dotum Bold Bold"/>
              </a:rPr>
              <a:t>어떠한 큰 영향을 미칠까요?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684971" y="920234"/>
            <a:ext cx="2859258" cy="1193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  <a:spcBef>
                <a:spcPct val="0"/>
              </a:spcBef>
            </a:pPr>
            <a:r>
              <a:rPr lang="en-US" sz="1800" u="none" spc="-53">
                <a:solidFill>
                  <a:srgbClr val="FFFFFF"/>
                </a:solidFill>
                <a:ea typeface="Arita Dotum Bold Bold"/>
              </a:rPr>
              <a:t>핵심 지표. 해당 목표 달성 </a:t>
            </a:r>
          </a:p>
          <a:p>
            <a:pPr marL="0" lvl="0" indent="0" algn="l">
              <a:lnSpc>
                <a:spcPts val="2340"/>
              </a:lnSpc>
              <a:spcBef>
                <a:spcPct val="0"/>
              </a:spcBef>
            </a:pPr>
            <a:r>
              <a:rPr lang="en-US" sz="1800" u="none" spc="-53">
                <a:solidFill>
                  <a:srgbClr val="FFFFFF"/>
                </a:solidFill>
                <a:ea typeface="Arita Dotum Bold Bold"/>
              </a:rPr>
              <a:t>여부를 어떻게 알 수 있을까요? 우리가 성공했는지 어떻게 알 수 있나요?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82267" y="3739462"/>
            <a:ext cx="2859258" cy="27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ea typeface="Arita Dotum Thin"/>
              </a:rPr>
              <a:t>생태 발자국 문제 해결하기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82267" y="5887219"/>
            <a:ext cx="2859258" cy="27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ea typeface="Arita Dotum Thin"/>
              </a:rPr>
              <a:t>철저한 교육 및 직원 개발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714371" y="3739462"/>
            <a:ext cx="2859258" cy="1114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ea typeface="Arita Dotum Thin"/>
              </a:rPr>
              <a:t>친환경적 운영을 위해 회사 정책을 수정하고 책임감있는 종이 공급원을 찾는 것이 이 전략의 구현에 있어 핵심 요소입니다.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714371" y="5887219"/>
            <a:ext cx="2859258" cy="55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40"/>
              </a:lnSpc>
              <a:spcBef>
                <a:spcPct val="0"/>
              </a:spcBef>
            </a:pP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짧고도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효과적인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직장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교육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프로그램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촉진을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위한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조정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일정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예약</a:t>
            </a:r>
            <a:endParaRPr lang="en-US" sz="1600" dirty="0">
              <a:solidFill>
                <a:srgbClr val="000000"/>
              </a:solidFill>
              <a:ea typeface="Arita Dotum Thin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076261" y="3739462"/>
            <a:ext cx="2859258" cy="83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4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ea typeface="Arita Dotum Thin"/>
              </a:rPr>
              <a:t>약 490만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그루의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나무를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살릴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수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있습니다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.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소비자는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더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친숙한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가격의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책을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즐기게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될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것입니다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076261" y="5887219"/>
            <a:ext cx="2859258" cy="83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40"/>
              </a:lnSpc>
              <a:spcBef>
                <a:spcPct val="0"/>
              </a:spcBef>
            </a:pP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개선된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고객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서비스를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통해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30%~50%의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수익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성장이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1600" dirty="0" err="1">
                <a:solidFill>
                  <a:srgbClr val="000000"/>
                </a:solidFill>
                <a:ea typeface="Arita Dotum Thin"/>
              </a:rPr>
              <a:t>예상됩니다</a:t>
            </a:r>
            <a:r>
              <a:rPr lang="en-US" sz="1600" dirty="0">
                <a:solidFill>
                  <a:srgbClr val="000000"/>
                </a:solidFill>
                <a:ea typeface="Arita Dotum Thin"/>
              </a:rPr>
              <a:t>.</a:t>
            </a:r>
          </a:p>
        </p:txBody>
      </p:sp>
      <p:sp>
        <p:nvSpPr>
          <p:cNvPr id="22" name="AutoShape 22"/>
          <p:cNvSpPr/>
          <p:nvPr/>
        </p:nvSpPr>
        <p:spPr>
          <a:xfrm rot="5400000">
            <a:off x="4908643" y="5510614"/>
            <a:ext cx="11804161" cy="0"/>
          </a:xfrm>
          <a:prstGeom prst="line">
            <a:avLst/>
          </a:prstGeom>
          <a:ln w="9525" cap="rnd">
            <a:solidFill>
              <a:srgbClr val="C8C8C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rot="5400000">
            <a:off x="8632127" y="5510614"/>
            <a:ext cx="11058894" cy="0"/>
          </a:xfrm>
          <a:prstGeom prst="line">
            <a:avLst/>
          </a:prstGeom>
          <a:ln w="9525" cap="rnd">
            <a:solidFill>
              <a:srgbClr val="C8C8C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rot="5399999">
            <a:off x="1639259" y="5510614"/>
            <a:ext cx="11641229" cy="0"/>
          </a:xfrm>
          <a:prstGeom prst="line">
            <a:avLst/>
          </a:prstGeom>
          <a:ln w="9525" cap="rnd">
            <a:solidFill>
              <a:srgbClr val="C8C8C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14684971" y="3739462"/>
            <a:ext cx="2859258" cy="83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ea typeface="Arita Dotum Thin"/>
              </a:rPr>
              <a:t>올바른 재활용 및 출판 파트너를 모색하는 작업은 제품 생산 관련일정에 영향을 미칠 수 있습니다.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684971" y="5887219"/>
            <a:ext cx="2859258" cy="55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ea typeface="Arita Dotum Thin"/>
              </a:rPr>
              <a:t>직장 교육 및 고객 중심 제품 개발에 있어 시간 및 예산상의 제약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65107" y="1447548"/>
            <a:ext cx="2671477" cy="674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76"/>
              </a:lnSpc>
              <a:spcBef>
                <a:spcPct val="0"/>
              </a:spcBef>
            </a:pPr>
            <a:r>
              <a:rPr lang="en-US" sz="4135" u="none" spc="-124">
                <a:solidFill>
                  <a:srgbClr val="FFFFFF"/>
                </a:solidFill>
                <a:ea typeface="Arita Dotum Bold"/>
              </a:rPr>
              <a:t>요약</a:t>
            </a:r>
          </a:p>
        </p:txBody>
      </p:sp>
      <p:sp>
        <p:nvSpPr>
          <p:cNvPr id="28" name="AutoShape 28"/>
          <p:cNvSpPr/>
          <p:nvPr/>
        </p:nvSpPr>
        <p:spPr>
          <a:xfrm rot="-10800000">
            <a:off x="-937345" y="5617998"/>
            <a:ext cx="19953996" cy="0"/>
          </a:xfrm>
          <a:prstGeom prst="line">
            <a:avLst/>
          </a:prstGeom>
          <a:ln w="9525" cap="rnd">
            <a:solidFill>
              <a:srgbClr val="C8C8C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rot="-10800000">
            <a:off x="-1342106" y="3305521"/>
            <a:ext cx="20763517" cy="0"/>
          </a:xfrm>
          <a:prstGeom prst="line">
            <a:avLst/>
          </a:prstGeom>
          <a:ln w="9525" cap="rnd">
            <a:solidFill>
              <a:srgbClr val="C8C8C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rot="-10800000">
            <a:off x="-551520" y="7747711"/>
            <a:ext cx="19182346" cy="0"/>
          </a:xfrm>
          <a:prstGeom prst="line">
            <a:avLst/>
          </a:prstGeom>
          <a:ln w="9525" cap="rnd">
            <a:solidFill>
              <a:srgbClr val="C8C8C8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3494" y="4583430"/>
            <a:ext cx="14477318" cy="129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spc="-192">
                <a:solidFill>
                  <a:srgbClr val="FFFFFF"/>
                </a:solidFill>
                <a:ea typeface="Arita Dotum Bold"/>
              </a:rPr>
              <a:t>감사합니다!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088992" y="8191979"/>
            <a:ext cx="4110015" cy="647221"/>
            <a:chOff x="0" y="0"/>
            <a:chExt cx="5480021" cy="862961"/>
          </a:xfrm>
        </p:grpSpPr>
        <p:sp>
          <p:nvSpPr>
            <p:cNvPr id="4" name="TextBox 4"/>
            <p:cNvSpPr txBox="1"/>
            <p:nvPr/>
          </p:nvSpPr>
          <p:spPr>
            <a:xfrm>
              <a:off x="1201613" y="236795"/>
              <a:ext cx="4278407" cy="4196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49"/>
                </a:lnSpc>
              </a:pPr>
              <a:r>
                <a:rPr lang="en-US" sz="2124" spc="53">
                  <a:solidFill>
                    <a:srgbClr val="FFFFFF"/>
                  </a:solidFill>
                  <a:ea typeface="Arita Dotum Medium"/>
                </a:rPr>
                <a:t>한 &amp; 김 출판</a:t>
              </a: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20597" cy="8629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125" y="0"/>
            <a:ext cx="8794857" cy="10287000"/>
            <a:chOff x="0" y="0"/>
            <a:chExt cx="297505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75050" cy="3479800"/>
            </a:xfrm>
            <a:custGeom>
              <a:avLst/>
              <a:gdLst/>
              <a:ahLst/>
              <a:cxnLst/>
              <a:rect l="l" t="t" r="r" b="b"/>
              <a:pathLst>
                <a:path w="2975050" h="3479800">
                  <a:moveTo>
                    <a:pt x="0" y="0"/>
                  </a:moveTo>
                  <a:lnTo>
                    <a:pt x="2975050" y="0"/>
                  </a:lnTo>
                  <a:lnTo>
                    <a:pt x="2975050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B1E6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458853" y="4061899"/>
            <a:ext cx="2051326" cy="2051318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4791" t="-19030" r="-144684" b="-73954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458853" y="1293283"/>
            <a:ext cx="2051326" cy="2051318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68388" t="-12940" r="-78928" b="-51937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458853" y="6942399"/>
            <a:ext cx="2051326" cy="2051318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7998" r="-38701" b="-17800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36174" y="3914775"/>
            <a:ext cx="6680260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u="none" spc="-240">
                <a:solidFill>
                  <a:srgbClr val="FFFFFF"/>
                </a:solidFill>
                <a:ea typeface="Arita Dotum Bold"/>
              </a:rPr>
              <a:t>팀을</a:t>
            </a:r>
          </a:p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u="none" spc="-240">
                <a:solidFill>
                  <a:srgbClr val="FFFFFF"/>
                </a:solidFill>
                <a:ea typeface="Arita Dotum Bold"/>
              </a:rPr>
              <a:t>만나보세요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873852" y="1896974"/>
            <a:ext cx="4153907" cy="843936"/>
            <a:chOff x="0" y="0"/>
            <a:chExt cx="5538542" cy="112524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80678"/>
              <a:ext cx="5538542" cy="45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ea typeface="Arita Dotum Thin"/>
                </a:rPr>
                <a:t>마케팅 매니저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538542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ko-KR" altLang="en-US" sz="2800" spc="-84" dirty="0">
                  <a:solidFill>
                    <a:srgbClr val="000000"/>
                  </a:solidFill>
                  <a:ea typeface="Arita Dotum Medium Bold"/>
                </a:rPr>
                <a:t>계민석</a:t>
              </a:r>
              <a:endParaRPr lang="en-US" sz="2800" spc="-84" dirty="0">
                <a:solidFill>
                  <a:srgbClr val="000000"/>
                </a:solidFill>
                <a:ea typeface="Arita Dotum Medium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873852" y="4779062"/>
            <a:ext cx="4153907" cy="843936"/>
            <a:chOff x="0" y="0"/>
            <a:chExt cx="5538542" cy="112524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680678"/>
              <a:ext cx="5538542" cy="45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ea typeface="Arita Dotum Thin"/>
                </a:rPr>
                <a:t>마케팅 전문가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538542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ko-KR" altLang="en-US" sz="2800" spc="-84" dirty="0">
                  <a:solidFill>
                    <a:srgbClr val="000000"/>
                  </a:solidFill>
                  <a:ea typeface="Arita Dotum Medium Bold"/>
                </a:rPr>
                <a:t>유희석</a:t>
              </a:r>
              <a:endParaRPr lang="en-US" sz="2800" spc="-84" dirty="0">
                <a:solidFill>
                  <a:srgbClr val="000000"/>
                </a:solidFill>
                <a:ea typeface="Arita Dotum Medium Bold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873852" y="7546090"/>
            <a:ext cx="4153907" cy="843936"/>
            <a:chOff x="0" y="0"/>
            <a:chExt cx="5538542" cy="1125248"/>
          </a:xfrm>
        </p:grpSpPr>
        <p:sp>
          <p:nvSpPr>
            <p:cNvPr id="18" name="TextBox 18"/>
            <p:cNvSpPr txBox="1"/>
            <p:nvPr/>
          </p:nvSpPr>
          <p:spPr>
            <a:xfrm>
              <a:off x="0" y="680678"/>
              <a:ext cx="5538542" cy="45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ea typeface="Arita Dotum Thin"/>
                </a:rPr>
                <a:t>마케팅 전문가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5538542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800" spc="-84">
                  <a:solidFill>
                    <a:srgbClr val="000000"/>
                  </a:solidFill>
                  <a:ea typeface="Arita Dotum Medium Bold"/>
                </a:rPr>
                <a:t>노유진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10562865" y="3646900"/>
            <a:ext cx="5747740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0562865" y="6504405"/>
            <a:ext cx="5747740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125" y="0"/>
            <a:ext cx="7110364" cy="10287000"/>
            <a:chOff x="0" y="0"/>
            <a:chExt cx="2405234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5234" cy="3479800"/>
            </a:xfrm>
            <a:custGeom>
              <a:avLst/>
              <a:gdLst/>
              <a:ahLst/>
              <a:cxnLst/>
              <a:rect l="l" t="t" r="r" b="b"/>
              <a:pathLst>
                <a:path w="2405234" h="3479800">
                  <a:moveTo>
                    <a:pt x="0" y="0"/>
                  </a:moveTo>
                  <a:lnTo>
                    <a:pt x="2405234" y="0"/>
                  </a:lnTo>
                  <a:lnTo>
                    <a:pt x="2405234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B1E6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481232" y="1525862"/>
            <a:ext cx="684494" cy="4940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116480" y="1416297"/>
            <a:ext cx="543337" cy="7132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615323" y="1471079"/>
            <a:ext cx="615965" cy="6036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865327" y="1416297"/>
            <a:ext cx="475906" cy="71321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226173" y="1466890"/>
            <a:ext cx="579754" cy="61202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356401" y="1416297"/>
            <a:ext cx="635406" cy="71321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8475064" y="8323683"/>
            <a:ext cx="690662" cy="53746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0245506" y="8235808"/>
            <a:ext cx="285285" cy="71321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1556589" y="8341713"/>
            <a:ext cx="733433" cy="50140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14799702" y="8290491"/>
            <a:ext cx="607157" cy="60384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3385726" y="8235808"/>
            <a:ext cx="260646" cy="71321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6356401" y="8286841"/>
            <a:ext cx="635406" cy="61114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8617944" y="6530930"/>
            <a:ext cx="411069" cy="71321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0139173" y="6530930"/>
            <a:ext cx="497951" cy="71321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11655527" y="6530930"/>
            <a:ext cx="535557" cy="71321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14828370" y="6530930"/>
            <a:ext cx="549821" cy="71321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13359143" y="6530930"/>
            <a:ext cx="313813" cy="713211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16396304" y="6609736"/>
            <a:ext cx="555599" cy="55559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8501858" y="4869224"/>
            <a:ext cx="643242" cy="626869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10126205" y="4826052"/>
            <a:ext cx="523886" cy="713211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11606251" y="4826052"/>
            <a:ext cx="634110" cy="713211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14824479" y="4826052"/>
            <a:ext cx="557602" cy="713211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>
            <a:fillRect/>
          </a:stretch>
        </p:blipFill>
        <p:spPr>
          <a:xfrm>
            <a:off x="13145988" y="4883918"/>
            <a:ext cx="740123" cy="597481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>
            <a:fillRect/>
          </a:stretch>
        </p:blipFill>
        <p:spPr>
          <a:xfrm>
            <a:off x="16320449" y="4931885"/>
            <a:ext cx="707310" cy="501547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>
            <a:fillRect/>
          </a:stretch>
        </p:blipFill>
        <p:spPr>
          <a:xfrm>
            <a:off x="8427250" y="3121175"/>
            <a:ext cx="792457" cy="713211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>
            <a:fillRect/>
          </a:stretch>
        </p:blipFill>
        <p:spPr>
          <a:xfrm>
            <a:off x="10075674" y="3156545"/>
            <a:ext cx="624949" cy="642471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>
            <a:fillRect/>
          </a:stretch>
        </p:blipFill>
        <p:spPr>
          <a:xfrm>
            <a:off x="11591824" y="3156545"/>
            <a:ext cx="662962" cy="642471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>
            <a:fillRect/>
          </a:stretch>
        </p:blipFill>
        <p:spPr>
          <a:xfrm>
            <a:off x="14742077" y="3121175"/>
            <a:ext cx="722406" cy="713211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>
            <a:fillRect/>
          </a:stretch>
        </p:blipFill>
        <p:spPr>
          <a:xfrm>
            <a:off x="13248919" y="3121175"/>
            <a:ext cx="534260" cy="713211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>
            <a:fillRect/>
          </a:stretch>
        </p:blipFill>
        <p:spPr>
          <a:xfrm>
            <a:off x="16440041" y="3121175"/>
            <a:ext cx="468126" cy="713211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028700" y="1292315"/>
            <a:ext cx="5073247" cy="269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40"/>
              </a:lnSpc>
            </a:pPr>
            <a:r>
              <a:rPr lang="en-US" sz="6400">
                <a:solidFill>
                  <a:srgbClr val="FFFFFF"/>
                </a:solidFill>
                <a:ea typeface="Arita Dotum Bold"/>
              </a:rPr>
              <a:t>무료 </a:t>
            </a:r>
          </a:p>
          <a:p>
            <a:pPr>
              <a:lnSpc>
                <a:spcPts val="7040"/>
              </a:lnSpc>
            </a:pPr>
            <a:r>
              <a:rPr lang="en-US" sz="6400">
                <a:solidFill>
                  <a:srgbClr val="FFFFFF"/>
                </a:solidFill>
                <a:ea typeface="Arita Dotum Bold"/>
              </a:rPr>
              <a:t>리소스 </a:t>
            </a:r>
          </a:p>
          <a:p>
            <a:pPr>
              <a:lnSpc>
                <a:spcPts val="7040"/>
              </a:lnSpc>
            </a:pPr>
            <a:r>
              <a:rPr lang="en-US" sz="6400">
                <a:solidFill>
                  <a:srgbClr val="FFFFFF"/>
                </a:solidFill>
                <a:ea typeface="Arita Dotum Bold"/>
              </a:rPr>
              <a:t>페이지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28700" y="8521065"/>
            <a:ext cx="5382748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ea typeface="Arita Dotum Thin"/>
              </a:rPr>
              <a:t>다음 무료 아이콘과 일러스트(도색 가능)를 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ea typeface="Arita Dotum Thin"/>
              </a:rPr>
              <a:t>여러분의 Canva 디자인에 활용하세요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2900" y="5938838"/>
            <a:ext cx="20256926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399999">
            <a:off x="-97213" y="5532189"/>
            <a:ext cx="12389602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399999">
            <a:off x="5995612" y="5532189"/>
            <a:ext cx="12389602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399999">
            <a:off x="-6190038" y="5532189"/>
            <a:ext cx="12389602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399999">
            <a:off x="12088437" y="5532189"/>
            <a:ext cx="12389602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0" y="0"/>
            <a:ext cx="18288000" cy="1600200"/>
          </a:xfrm>
          <a:prstGeom prst="rect">
            <a:avLst/>
          </a:prstGeom>
          <a:solidFill>
            <a:srgbClr val="0B1E60"/>
          </a:solidFill>
        </p:spPr>
      </p:sp>
      <p:grpSp>
        <p:nvGrpSpPr>
          <p:cNvPr id="11" name="Group 11"/>
          <p:cNvGrpSpPr/>
          <p:nvPr/>
        </p:nvGrpSpPr>
        <p:grpSpPr>
          <a:xfrm>
            <a:off x="568237" y="2285555"/>
            <a:ext cx="4965875" cy="2531346"/>
            <a:chOff x="0" y="-28575"/>
            <a:chExt cx="6621167" cy="1015452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006842"/>
              <a:ext cx="6621167" cy="8119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l" defTabSz="914400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ko-KR" dirty="0">
                  <a:latin typeface="맑은 고딕"/>
                  <a:ea typeface="맑은 고딕"/>
                  <a:cs typeface="Arial Unicode MS"/>
                </a:rPr>
                <a:t>Main UI</a:t>
              </a: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 제작 및 쓰레드 적용</a:t>
              </a:r>
              <a:endParaRPr lang="en-US" altLang="ko-KR" dirty="0">
                <a:latin typeface="맑은 고딕"/>
                <a:ea typeface="맑은 고딕"/>
                <a:cs typeface="Arial Unicode MS"/>
              </a:endParaRPr>
            </a:p>
            <a:p>
              <a:pPr marL="285750" indent="-285750" algn="l" defTabSz="914400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ko-KR" dirty="0">
                  <a:latin typeface="맑은 고딕"/>
                  <a:ea typeface="맑은 고딕"/>
                  <a:cs typeface="Arial Unicode MS"/>
                </a:rPr>
                <a:t>GDI</a:t>
              </a: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를 통한 </a:t>
              </a:r>
              <a:r>
                <a:rPr lang="en-US" altLang="ko-KR" dirty="0">
                  <a:latin typeface="맑은 고딕"/>
                  <a:ea typeface="맑은 고딕"/>
                  <a:cs typeface="Arial Unicode MS"/>
                </a:rPr>
                <a:t>UI </a:t>
              </a: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그리기</a:t>
              </a:r>
              <a:r>
                <a:rPr lang="en-US" altLang="ko-KR" dirty="0">
                  <a:latin typeface="맑은 고딕"/>
                  <a:ea typeface="맑은 고딕"/>
                  <a:cs typeface="Arial Unicode MS"/>
                </a:rPr>
                <a:t>(LPM </a:t>
              </a: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및 </a:t>
              </a:r>
              <a:r>
                <a:rPr lang="en-US" altLang="ko-KR" dirty="0">
                  <a:latin typeface="맑은 고딕"/>
                  <a:ea typeface="맑은 고딕"/>
                  <a:cs typeface="Arial Unicode MS"/>
                </a:rPr>
                <a:t>LL)</a:t>
              </a:r>
            </a:p>
            <a:p>
              <a:pPr marL="285750" indent="-285750" algn="l" defTabSz="914400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ko-KR" dirty="0">
                  <a:latin typeface="맑은 고딕"/>
                  <a:ea typeface="맑은 고딕"/>
                  <a:cs typeface="Arial Unicode MS"/>
                </a:rPr>
                <a:t>Total Time </a:t>
              </a: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및 </a:t>
              </a:r>
              <a:r>
                <a:rPr lang="en-US" altLang="ko-KR" dirty="0" err="1">
                  <a:latin typeface="맑은 고딕"/>
                  <a:ea typeface="맑은 고딕"/>
                  <a:cs typeface="Arial Unicode MS"/>
                </a:rPr>
                <a:t>Cleanning</a:t>
              </a:r>
              <a:r>
                <a:rPr lang="en-US" altLang="ko-KR" dirty="0">
                  <a:latin typeface="맑은 고딕"/>
                  <a:ea typeface="맑은 고딕"/>
                  <a:cs typeface="Arial Unicode MS"/>
                </a:rPr>
                <a:t> Time </a:t>
              </a: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제작</a:t>
              </a:r>
              <a:endParaRPr lang="en-US" altLang="ko-KR" dirty="0">
                <a:latin typeface="맑은 고딕"/>
                <a:ea typeface="맑은 고딕"/>
                <a:cs typeface="Arial Unicode MS"/>
              </a:endParaRPr>
            </a:p>
            <a:p>
              <a:pPr marL="285750" indent="-285750" algn="l" defTabSz="914400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실시간 속도 조절 기능</a:t>
              </a:r>
              <a:endParaRPr lang="en-US" altLang="ko-KR" dirty="0">
                <a:latin typeface="맑은 고딕"/>
                <a:ea typeface="맑은 고딕"/>
                <a:cs typeface="Arial Unicode MS"/>
              </a:endParaRPr>
            </a:p>
            <a:p>
              <a:pPr marL="285750" indent="-285750" algn="l" defTabSz="914400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ko-KR" dirty="0">
                  <a:latin typeface="맑은 고딕"/>
                  <a:ea typeface="맑은 고딕"/>
                  <a:cs typeface="Arial Unicode MS"/>
                </a:rPr>
                <a:t>LL</a:t>
              </a: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및 </a:t>
              </a:r>
              <a:r>
                <a:rPr lang="en-US" altLang="ko-KR" dirty="0">
                  <a:latin typeface="맑은 고딕"/>
                  <a:ea typeface="맑은 고딕"/>
                  <a:cs typeface="Arial Unicode MS"/>
                </a:rPr>
                <a:t>PM</a:t>
              </a: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의 </a:t>
              </a:r>
              <a:r>
                <a:rPr lang="ko-KR" altLang="en-US" dirty="0" err="1">
                  <a:latin typeface="맑은 고딕"/>
                  <a:ea typeface="맑은 고딕"/>
                  <a:cs typeface="Arial Unicode MS"/>
                </a:rPr>
                <a:t>프로그래스바</a:t>
              </a: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 쓰레드 제작</a:t>
              </a:r>
              <a:endParaRPr lang="en-US" altLang="ko-KR" dirty="0">
                <a:latin typeface="맑은 고딕"/>
                <a:ea typeface="맑은 고딕"/>
                <a:cs typeface="Arial Unicode MS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6621167" cy="438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  <a:spcBef>
                  <a:spcPct val="0"/>
                </a:spcBef>
              </a:pPr>
              <a:r>
                <a:rPr lang="ko-KR" altLang="en-US" sz="2100" dirty="0">
                  <a:solidFill>
                    <a:srgbClr val="0B1E60"/>
                  </a:solidFill>
                  <a:ea typeface="Arita Dotum Bold Bold"/>
                </a:rPr>
                <a:t>김서윤</a:t>
              </a:r>
              <a:endParaRPr lang="en-US" sz="2100" dirty="0">
                <a:solidFill>
                  <a:srgbClr val="0B1E60"/>
                </a:solidFill>
                <a:ea typeface="Arita Dotum Bold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73762" y="2285554"/>
            <a:ext cx="4995344" cy="2458859"/>
            <a:chOff x="0" y="-28575"/>
            <a:chExt cx="6660459" cy="3278478"/>
          </a:xfrm>
        </p:grpSpPr>
        <p:sp>
          <p:nvSpPr>
            <p:cNvPr id="15" name="TextBox 15"/>
            <p:cNvSpPr txBox="1"/>
            <p:nvPr/>
          </p:nvSpPr>
          <p:spPr>
            <a:xfrm>
              <a:off x="39292" y="551301"/>
              <a:ext cx="6621167" cy="2698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각각의 모듈의 동작 쓰레드 제작</a:t>
              </a:r>
              <a:endParaRPr lang="en-US" altLang="ko-KR" dirty="0">
                <a:latin typeface="맑은 고딕"/>
                <a:ea typeface="맑은 고딕"/>
                <a:cs typeface="Arial Unicode MS"/>
              </a:endParaRPr>
            </a:p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중앙제어 쓰레드 제작</a:t>
              </a:r>
              <a:r>
                <a:rPr lang="en-US" altLang="ko-KR" dirty="0">
                  <a:latin typeface="맑은 고딕"/>
                  <a:ea typeface="맑은 고딕"/>
                  <a:cs typeface="Arial Unicode MS"/>
                </a:rPr>
                <a:t>(</a:t>
              </a: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모든 쓰레드 동작 관리</a:t>
              </a:r>
              <a:r>
                <a:rPr lang="en-US" altLang="ko-KR" dirty="0">
                  <a:latin typeface="맑은 고딕"/>
                  <a:ea typeface="맑은 고딕"/>
                  <a:cs typeface="Arial Unicode MS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파일 저장 및 로드 기능 제작</a:t>
              </a:r>
              <a:endParaRPr lang="en-US" altLang="ko-KR" dirty="0">
                <a:latin typeface="맑은 고딕"/>
                <a:ea typeface="맑은 고딕"/>
                <a:cs typeface="Arial Unicode MS"/>
              </a:endParaRPr>
            </a:p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웨이퍼의 적재량 숫자 표시</a:t>
              </a:r>
              <a:r>
                <a:rPr lang="en-US" altLang="ko-KR" dirty="0">
                  <a:latin typeface="맑은 고딕"/>
                  <a:ea typeface="맑은 고딕"/>
                  <a:cs typeface="Arial Unicode MS"/>
                </a:rPr>
                <a:t>(LPM,LL,PM)</a:t>
              </a:r>
            </a:p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dirty="0">
                  <a:latin typeface="맑은 고딕"/>
                  <a:ea typeface="맑은 고딕"/>
                  <a:cs typeface="Arial Unicode MS"/>
                </a:rPr>
                <a:t>PM</a:t>
              </a: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의 프로세스 및 </a:t>
              </a:r>
              <a:r>
                <a:rPr lang="en-US" altLang="ko-KR" dirty="0">
                  <a:latin typeface="맑은 고딕"/>
                  <a:ea typeface="맑은 고딕"/>
                  <a:cs typeface="Arial Unicode MS"/>
                </a:rPr>
                <a:t>Clean </a:t>
              </a: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공정 쓰레드 제작</a:t>
              </a:r>
              <a:endParaRPr lang="en-US" altLang="ko-KR" dirty="0">
                <a:latin typeface="맑은 고딕"/>
                <a:ea typeface="맑은 고딕"/>
                <a:cs typeface="Arial Unicode MS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6621167" cy="438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ko-KR" altLang="en-US" sz="2100" u="none" dirty="0">
                  <a:solidFill>
                    <a:srgbClr val="0B1E60"/>
                  </a:solidFill>
                  <a:ea typeface="Arita Dotum Bold Bold"/>
                </a:rPr>
                <a:t>계민석</a:t>
              </a:r>
              <a:endParaRPr lang="en-US" sz="2100" u="none" dirty="0">
                <a:solidFill>
                  <a:srgbClr val="0B1E60"/>
                </a:solidFill>
                <a:ea typeface="Arita Dotum Bold Bold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673762" y="6623952"/>
            <a:ext cx="4980488" cy="2501936"/>
            <a:chOff x="0" y="-28575"/>
            <a:chExt cx="6640651" cy="3335915"/>
          </a:xfrm>
        </p:grpSpPr>
        <p:sp>
          <p:nvSpPr>
            <p:cNvPr id="18" name="TextBox 18"/>
            <p:cNvSpPr txBox="1"/>
            <p:nvPr/>
          </p:nvSpPr>
          <p:spPr>
            <a:xfrm>
              <a:off x="19484" y="608737"/>
              <a:ext cx="6621167" cy="2698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각각의 모듈의 동작 쓰레드 제작</a:t>
              </a:r>
              <a:endParaRPr lang="en-US" altLang="ko-KR" dirty="0">
                <a:latin typeface="맑은 고딕"/>
                <a:ea typeface="맑은 고딕"/>
                <a:cs typeface="Arial Unicode MS"/>
              </a:endParaRPr>
            </a:p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중앙제어 쓰레드 제작</a:t>
              </a:r>
              <a:r>
                <a:rPr lang="en-US" altLang="ko-KR" dirty="0">
                  <a:latin typeface="맑은 고딕"/>
                  <a:ea typeface="맑은 고딕"/>
                  <a:cs typeface="Arial Unicode MS"/>
                </a:rPr>
                <a:t>(</a:t>
              </a: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모든 쓰레드 동작 관리</a:t>
              </a:r>
              <a:r>
                <a:rPr lang="en-US" altLang="ko-KR" dirty="0">
                  <a:latin typeface="맑은 고딕"/>
                  <a:ea typeface="맑은 고딕"/>
                  <a:cs typeface="Arial Unicode MS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파일 저장 및 로드 기능 제작</a:t>
              </a:r>
              <a:endParaRPr lang="en-US" altLang="ko-KR" dirty="0">
                <a:latin typeface="맑은 고딕"/>
                <a:ea typeface="맑은 고딕"/>
                <a:cs typeface="Arial Unicode MS"/>
              </a:endParaRPr>
            </a:p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웨이퍼의 적재량 숫자 표시</a:t>
              </a:r>
              <a:r>
                <a:rPr lang="en-US" altLang="ko-KR" dirty="0">
                  <a:latin typeface="맑은 고딕"/>
                  <a:ea typeface="맑은 고딕"/>
                  <a:cs typeface="Arial Unicode MS"/>
                </a:rPr>
                <a:t>(LPM,LL,PM)</a:t>
              </a:r>
            </a:p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dirty="0">
                  <a:latin typeface="맑은 고딕"/>
                  <a:ea typeface="맑은 고딕"/>
                  <a:cs typeface="Arial Unicode MS"/>
                </a:rPr>
                <a:t>PM</a:t>
              </a: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의 프로세스 및 </a:t>
              </a:r>
              <a:r>
                <a:rPr lang="en-US" altLang="ko-KR" dirty="0">
                  <a:latin typeface="맑은 고딕"/>
                  <a:ea typeface="맑은 고딕"/>
                  <a:cs typeface="Arial Unicode MS"/>
                </a:rPr>
                <a:t>Clean </a:t>
              </a: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공정 쓰레드 제작</a:t>
              </a:r>
              <a:endParaRPr lang="en-US" altLang="ko-KR" dirty="0">
                <a:latin typeface="맑은 고딕"/>
                <a:ea typeface="맑은 고딕"/>
                <a:cs typeface="Arial Unicode MS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6621167" cy="438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ko-KR" altLang="en-US" sz="2100" u="none" dirty="0">
                  <a:solidFill>
                    <a:srgbClr val="0B1E60"/>
                  </a:solidFill>
                  <a:ea typeface="Arita Dotum Bold Bold"/>
                </a:rPr>
                <a:t>한성현</a:t>
              </a:r>
              <a:endParaRPr lang="en-US" sz="2100" u="none" dirty="0">
                <a:solidFill>
                  <a:srgbClr val="0B1E60"/>
                </a:solidFill>
                <a:ea typeface="Arita Dotum Bold Bold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68237" y="6623952"/>
            <a:ext cx="4965875" cy="2501935"/>
            <a:chOff x="0" y="-28575"/>
            <a:chExt cx="6621167" cy="3335912"/>
          </a:xfrm>
        </p:grpSpPr>
        <p:sp>
          <p:nvSpPr>
            <p:cNvPr id="21" name="TextBox 21"/>
            <p:cNvSpPr txBox="1"/>
            <p:nvPr/>
          </p:nvSpPr>
          <p:spPr>
            <a:xfrm>
              <a:off x="0" y="608735"/>
              <a:ext cx="6621167" cy="2698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l" defTabSz="914400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ko-KR" dirty="0">
                  <a:latin typeface="맑은 고딕"/>
                  <a:ea typeface="맑은 고딕"/>
                  <a:cs typeface="Arial Unicode MS"/>
                </a:rPr>
                <a:t>Main UI</a:t>
              </a: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 제작 및 쓰레드 적용</a:t>
              </a:r>
              <a:endParaRPr lang="en-US" altLang="ko-KR" dirty="0">
                <a:latin typeface="맑은 고딕"/>
                <a:ea typeface="맑은 고딕"/>
                <a:cs typeface="Arial Unicode MS"/>
              </a:endParaRPr>
            </a:p>
            <a:p>
              <a:pPr marL="285750" indent="-285750" algn="l" defTabSz="914400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ko-KR" dirty="0">
                  <a:latin typeface="맑은 고딕"/>
                  <a:ea typeface="맑은 고딕"/>
                  <a:cs typeface="Arial Unicode MS"/>
                </a:rPr>
                <a:t>GDI</a:t>
              </a: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를 통한 </a:t>
              </a:r>
              <a:r>
                <a:rPr lang="en-US" altLang="ko-KR" dirty="0">
                  <a:latin typeface="맑은 고딕"/>
                  <a:ea typeface="맑은 고딕"/>
                  <a:cs typeface="Arial Unicode MS"/>
                </a:rPr>
                <a:t>UI </a:t>
              </a: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제작</a:t>
              </a:r>
              <a:r>
                <a:rPr lang="en-US" altLang="ko-KR" dirty="0">
                  <a:latin typeface="맑은 고딕"/>
                  <a:ea typeface="맑은 고딕"/>
                  <a:cs typeface="Arial Unicode MS"/>
                </a:rPr>
                <a:t>(LPM </a:t>
              </a: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및 </a:t>
              </a:r>
              <a:r>
                <a:rPr lang="en-US" altLang="ko-KR" dirty="0">
                  <a:latin typeface="맑은 고딕"/>
                  <a:ea typeface="맑은 고딕"/>
                  <a:cs typeface="Arial Unicode MS"/>
                </a:rPr>
                <a:t>LL)</a:t>
              </a:r>
            </a:p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dirty="0">
                  <a:latin typeface="맑은 고딕"/>
                  <a:ea typeface="맑은 고딕"/>
                  <a:cs typeface="Arial Unicode MS"/>
                </a:rPr>
                <a:t>Total Time </a:t>
              </a: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및 </a:t>
              </a:r>
              <a:r>
                <a:rPr lang="en-US" altLang="ko-KR" dirty="0" err="1">
                  <a:latin typeface="맑은 고딕"/>
                  <a:ea typeface="맑은 고딕"/>
                  <a:cs typeface="Arial Unicode MS"/>
                </a:rPr>
                <a:t>Cleanning</a:t>
              </a:r>
              <a:r>
                <a:rPr lang="en-US" altLang="ko-KR" dirty="0">
                  <a:latin typeface="맑은 고딕"/>
                  <a:ea typeface="맑은 고딕"/>
                  <a:cs typeface="Arial Unicode MS"/>
                </a:rPr>
                <a:t> Time </a:t>
              </a: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제작</a:t>
              </a:r>
              <a:endParaRPr lang="en-US" altLang="ko-KR" dirty="0">
                <a:latin typeface="맑은 고딕"/>
                <a:ea typeface="맑은 고딕"/>
                <a:cs typeface="Arial Unicode MS"/>
              </a:endParaRPr>
            </a:p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실시간 속도 조절 기능</a:t>
              </a:r>
              <a:endParaRPr lang="en-US" altLang="ko-KR" dirty="0">
                <a:latin typeface="맑은 고딕"/>
                <a:ea typeface="맑은 고딕"/>
                <a:cs typeface="Arial Unicode MS"/>
              </a:endParaRPr>
            </a:p>
            <a:p>
              <a:pPr marL="285750" indent="-2857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dirty="0">
                  <a:latin typeface="맑은 고딕"/>
                  <a:ea typeface="맑은 고딕"/>
                  <a:cs typeface="Arial Unicode MS"/>
                </a:rPr>
                <a:t>LL</a:t>
              </a: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및 </a:t>
              </a:r>
              <a:r>
                <a:rPr lang="en-US" altLang="ko-KR" dirty="0">
                  <a:latin typeface="맑은 고딕"/>
                  <a:ea typeface="맑은 고딕"/>
                  <a:cs typeface="Arial Unicode MS"/>
                </a:rPr>
                <a:t>PM</a:t>
              </a: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의 </a:t>
              </a:r>
              <a:r>
                <a:rPr lang="ko-KR" altLang="en-US" dirty="0" err="1">
                  <a:latin typeface="맑은 고딕"/>
                  <a:ea typeface="맑은 고딕"/>
                  <a:cs typeface="Arial Unicode MS"/>
                </a:rPr>
                <a:t>프로그래스바</a:t>
              </a:r>
              <a:r>
                <a:rPr lang="ko-KR" altLang="en-US" dirty="0">
                  <a:latin typeface="맑은 고딕"/>
                  <a:ea typeface="맑은 고딕"/>
                  <a:cs typeface="Arial Unicode MS"/>
                </a:rPr>
                <a:t> 쓰레드 제작</a:t>
              </a:r>
              <a:endParaRPr lang="en-US" altLang="ko-KR" dirty="0">
                <a:latin typeface="맑은 고딕"/>
                <a:ea typeface="맑은 고딕"/>
                <a:cs typeface="Arial Unicode MS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6621167" cy="438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ko-KR" altLang="en-US" sz="2100" u="none" dirty="0" err="1">
                  <a:solidFill>
                    <a:srgbClr val="0B1E60"/>
                  </a:solidFill>
                  <a:ea typeface="Arita Dotum Bold Bold"/>
                </a:rPr>
                <a:t>김재곤</a:t>
              </a:r>
              <a:endParaRPr lang="en-US" sz="2100" u="none" dirty="0">
                <a:solidFill>
                  <a:srgbClr val="0B1E60"/>
                </a:solidFill>
                <a:ea typeface="Arita Dotum Bold Bold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28695" y="660241"/>
            <a:ext cx="10123410" cy="2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ea typeface="Arita Dotum Thin"/>
              </a:rPr>
              <a:t>맡은 역할</a:t>
            </a:r>
            <a:r>
              <a:rPr lang="en-US" sz="1800" dirty="0">
                <a:solidFill>
                  <a:srgbClr val="FFFFFF"/>
                </a:solidFill>
                <a:ea typeface="Arita Dotum Thin"/>
              </a:rPr>
              <a:t>은 </a:t>
            </a:r>
            <a:r>
              <a:rPr lang="en-US" sz="1800" dirty="0" err="1">
                <a:solidFill>
                  <a:srgbClr val="FFFFFF"/>
                </a:solidFill>
                <a:ea typeface="Arita Dotum Thin"/>
              </a:rPr>
              <a:t>다음과</a:t>
            </a:r>
            <a:r>
              <a:rPr lang="en-US" sz="1800" dirty="0">
                <a:solidFill>
                  <a:srgbClr val="FFFFFF"/>
                </a:solidFill>
                <a:ea typeface="Arita Dotum Thin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Arita Dotum Thin"/>
              </a:rPr>
              <a:t>같습니다</a:t>
            </a:r>
            <a:r>
              <a:rPr lang="en-US" sz="1800" dirty="0">
                <a:solidFill>
                  <a:srgbClr val="FFFFFF"/>
                </a:solidFill>
                <a:ea typeface="Arita Dotum Thin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35895" y="573723"/>
            <a:ext cx="5046031" cy="43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ko-KR" altLang="en-US" sz="2800" spc="-84" dirty="0">
                <a:solidFill>
                  <a:srgbClr val="FFFFFF"/>
                </a:solidFill>
                <a:ea typeface="Arita Dotum Bold"/>
              </a:rPr>
              <a:t>팀 구성 및 역할</a:t>
            </a:r>
            <a:endParaRPr lang="en-US" sz="2800" spc="-84" dirty="0">
              <a:solidFill>
                <a:srgbClr val="FFFFFF"/>
              </a:solidFill>
              <a:ea typeface="Arita Dotum Bold"/>
            </a:endParaRPr>
          </a:p>
        </p:txBody>
      </p:sp>
      <p:sp>
        <p:nvSpPr>
          <p:cNvPr id="56" name="슬라이드 번호 개체 틀 5">
            <a:extLst>
              <a:ext uri="{FF2B5EF4-FFF2-40B4-BE49-F238E27FC236}">
                <a16:creationId xmlns:a16="http://schemas.microsoft.com/office/drawing/2014/main" id="{D0AF4003-290E-B913-3F40-CEC24EBAA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3004" y="9845935"/>
            <a:ext cx="2641600" cy="365125"/>
          </a:xfr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0081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663950"/>
            <a:ext cx="7254240" cy="134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ko-KR" altLang="en-US" sz="8000" spc="-240" dirty="0">
                <a:solidFill>
                  <a:srgbClr val="FFFFFF"/>
                </a:solidFill>
                <a:ea typeface="Arita Dotum Bold"/>
              </a:rPr>
              <a:t>개요</a:t>
            </a:r>
            <a:endParaRPr lang="en-US" sz="8000" spc="-240" dirty="0">
              <a:solidFill>
                <a:srgbClr val="FFFFFF"/>
              </a:solidFill>
              <a:ea typeface="Arita Dotum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9567" r="21067"/>
          <a:stretch>
            <a:fillRect/>
          </a:stretch>
        </p:blipFill>
        <p:spPr>
          <a:xfrm>
            <a:off x="9144000" y="0"/>
            <a:ext cx="9144000" cy="1028152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170875"/>
            <a:ext cx="3482597" cy="548419"/>
            <a:chOff x="0" y="0"/>
            <a:chExt cx="4643462" cy="731225"/>
          </a:xfrm>
        </p:grpSpPr>
        <p:sp>
          <p:nvSpPr>
            <p:cNvPr id="5" name="TextBox 5"/>
            <p:cNvSpPr txBox="1"/>
            <p:nvPr/>
          </p:nvSpPr>
          <p:spPr>
            <a:xfrm>
              <a:off x="1018180" y="191122"/>
              <a:ext cx="3625282" cy="36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60"/>
                </a:lnSpc>
              </a:pPr>
              <a:r>
                <a:rPr lang="en-US" sz="1800" spc="44" dirty="0">
                  <a:solidFill>
                    <a:srgbClr val="FFFFFF"/>
                  </a:solidFill>
                  <a:ea typeface="Arita Dotum Medium"/>
                </a:rPr>
                <a:t>한 &amp; 김 </a:t>
              </a:r>
              <a:r>
                <a:rPr lang="en-US" sz="1800" spc="44" dirty="0" err="1">
                  <a:solidFill>
                    <a:srgbClr val="FFFFFF"/>
                  </a:solidFill>
                  <a:ea typeface="Arita Dotum Medium"/>
                </a:rPr>
                <a:t>출판</a:t>
              </a:r>
              <a:endParaRPr lang="en-US" sz="1800" spc="44" dirty="0">
                <a:solidFill>
                  <a:srgbClr val="FFFFFF"/>
                </a:solidFill>
                <a:ea typeface="Arita Dotum Medium"/>
              </a:endParaRP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5328" cy="7312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67589" y="0"/>
            <a:ext cx="5120411" cy="10433541"/>
            <a:chOff x="0" y="0"/>
            <a:chExt cx="1732090" cy="35293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090" cy="3529371"/>
            </a:xfrm>
            <a:custGeom>
              <a:avLst/>
              <a:gdLst/>
              <a:ahLst/>
              <a:cxnLst/>
              <a:rect l="l" t="t" r="r" b="b"/>
              <a:pathLst>
                <a:path w="1732090" h="3529371">
                  <a:moveTo>
                    <a:pt x="0" y="0"/>
                  </a:moveTo>
                  <a:lnTo>
                    <a:pt x="1732090" y="0"/>
                  </a:lnTo>
                  <a:lnTo>
                    <a:pt x="1732090" y="3529371"/>
                  </a:lnTo>
                  <a:lnTo>
                    <a:pt x="0" y="352937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222638" y="7115179"/>
            <a:ext cx="3175412" cy="1357969"/>
            <a:chOff x="0" y="260350"/>
            <a:chExt cx="4233883" cy="1810624"/>
          </a:xfrm>
        </p:grpSpPr>
        <p:sp>
          <p:nvSpPr>
            <p:cNvPr id="5" name="TextBox 5"/>
            <p:cNvSpPr txBox="1"/>
            <p:nvPr/>
          </p:nvSpPr>
          <p:spPr>
            <a:xfrm>
              <a:off x="0" y="1301533"/>
              <a:ext cx="4233883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  <a:spcBef>
                  <a:spcPct val="0"/>
                </a:spcBef>
              </a:pPr>
              <a:r>
                <a:rPr lang="ko-KR" altLang="en-US" sz="1800" dirty="0">
                  <a:solidFill>
                    <a:srgbClr val="000000"/>
                  </a:solidFill>
                  <a:ea typeface="Arita Dotum Thin"/>
                </a:rPr>
                <a:t>향후 발전 가능성</a:t>
              </a:r>
              <a:r>
                <a:rPr lang="en-US" altLang="ko-KR" sz="1800" dirty="0">
                  <a:solidFill>
                    <a:srgbClr val="000000"/>
                  </a:solidFill>
                  <a:ea typeface="Arita Dotum Thin"/>
                </a:rPr>
                <a:t>?</a:t>
              </a:r>
            </a:p>
            <a:p>
              <a:pPr algn="ctr">
                <a:lnSpc>
                  <a:spcPts val="2340"/>
                </a:lnSpc>
                <a:spcBef>
                  <a:spcPct val="0"/>
                </a:spcBef>
              </a:pPr>
              <a:endParaRPr lang="en-US" sz="1800" dirty="0">
                <a:solidFill>
                  <a:srgbClr val="000000"/>
                </a:solidFill>
                <a:ea typeface="Arita Dotum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0350"/>
              <a:ext cx="4233883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ko-KR" altLang="en-US" sz="2800" spc="-84" dirty="0">
                  <a:solidFill>
                    <a:srgbClr val="0B1E60"/>
                  </a:solidFill>
                  <a:ea typeface="Arita Dotum Bold"/>
                </a:rPr>
                <a:t>향후 기대 효과</a:t>
              </a:r>
              <a:endParaRPr lang="en-US" sz="2800" spc="-84" dirty="0">
                <a:solidFill>
                  <a:srgbClr val="0B1E60"/>
                </a:solidFill>
                <a:ea typeface="Arita Dotum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302394" y="2163105"/>
            <a:ext cx="9191457" cy="2234329"/>
            <a:chOff x="0" y="-38100"/>
            <a:chExt cx="12255276" cy="2979105"/>
          </a:xfrm>
        </p:grpSpPr>
        <p:sp>
          <p:nvSpPr>
            <p:cNvPr id="8" name="TextBox 8"/>
            <p:cNvSpPr txBox="1"/>
            <p:nvPr/>
          </p:nvSpPr>
          <p:spPr>
            <a:xfrm>
              <a:off x="0" y="989360"/>
              <a:ext cx="12255276" cy="1951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ko-KR" altLang="en-US" sz="2100" u="none" dirty="0">
                  <a:solidFill>
                    <a:srgbClr val="FFFFFF"/>
                  </a:solidFill>
                  <a:ea typeface="Arita Dotum Thin"/>
                </a:rPr>
                <a:t>사용자가 장비의 흐름을 직관적으로 관찰하기 편리함</a:t>
              </a:r>
              <a:r>
                <a:rPr lang="en-US" altLang="ko-KR" sz="2100" u="none" dirty="0">
                  <a:solidFill>
                    <a:srgbClr val="FFFFFF"/>
                  </a:solidFill>
                  <a:ea typeface="Arita Dotum Thin"/>
                </a:rPr>
                <a:t>.</a:t>
              </a:r>
            </a:p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ko-KR" altLang="en-US" sz="2100" u="none" dirty="0">
                  <a:solidFill>
                    <a:srgbClr val="FFFFFF"/>
                  </a:solidFill>
                  <a:ea typeface="Arita Dotum Thin"/>
                </a:rPr>
                <a:t>이러한 특성으로 인해 모듈설정을 통해 최적의 장비를 </a:t>
              </a:r>
              <a:r>
                <a:rPr lang="ko-KR" altLang="en-US" sz="2100" u="none" dirty="0" err="1">
                  <a:solidFill>
                    <a:srgbClr val="FFFFFF"/>
                  </a:solidFill>
                  <a:ea typeface="Arita Dotum Thin"/>
                </a:rPr>
                <a:t>구성할수도</a:t>
              </a:r>
              <a:r>
                <a:rPr lang="ko-KR" altLang="en-US" sz="2100" u="none" dirty="0">
                  <a:solidFill>
                    <a:srgbClr val="FFFFFF"/>
                  </a:solidFill>
                  <a:ea typeface="Arita Dotum Thin"/>
                </a:rPr>
                <a:t> 있고</a:t>
              </a:r>
            </a:p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ko-KR" altLang="en-US" sz="2100" u="none" dirty="0">
                  <a:solidFill>
                    <a:srgbClr val="FFFFFF"/>
                  </a:solidFill>
                  <a:ea typeface="Arita Dotum Thin"/>
                </a:rPr>
                <a:t>새로운 장비를 개발한다 가정해도 장비의 성능과 가격을 따져서 효율적인 장비를 </a:t>
              </a:r>
              <a:r>
                <a:rPr lang="ko-KR" altLang="en-US" sz="2100" u="none" dirty="0" err="1">
                  <a:solidFill>
                    <a:srgbClr val="FFFFFF"/>
                  </a:solidFill>
                  <a:ea typeface="Arita Dotum Thin"/>
                </a:rPr>
                <a:t>만들수</a:t>
              </a:r>
              <a:r>
                <a:rPr lang="ko-KR" altLang="en-US" sz="2100" u="none" dirty="0">
                  <a:solidFill>
                    <a:srgbClr val="FFFFFF"/>
                  </a:solidFill>
                  <a:ea typeface="Arita Dotum Thin"/>
                </a:rPr>
                <a:t> 있음</a:t>
              </a:r>
              <a:r>
                <a:rPr lang="en-US" altLang="ko-KR" sz="2100" u="none" dirty="0">
                  <a:solidFill>
                    <a:srgbClr val="FFFFFF"/>
                  </a:solidFill>
                  <a:ea typeface="Arita Dotum Thin"/>
                </a:rPr>
                <a:t>.</a:t>
              </a:r>
              <a:endParaRPr lang="en-US" sz="2100" u="none" dirty="0">
                <a:solidFill>
                  <a:srgbClr val="FFFFFF"/>
                </a:solidFill>
                <a:ea typeface="Arita Dotum Thin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255276" cy="760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680"/>
                </a:lnSpc>
                <a:spcBef>
                  <a:spcPct val="0"/>
                </a:spcBef>
              </a:pPr>
              <a:r>
                <a:rPr lang="ko-KR" altLang="en-US" sz="3600" spc="-107" dirty="0">
                  <a:solidFill>
                    <a:srgbClr val="FFFFFF"/>
                  </a:solidFill>
                  <a:ea typeface="Arita Dotum Bold"/>
                </a:rPr>
                <a:t>최적의 모듈 설정을 통한 효율 좋은 장비 제작</a:t>
              </a:r>
              <a:endParaRPr lang="en-US" sz="3600" u="none" spc="-107" dirty="0">
                <a:solidFill>
                  <a:srgbClr val="FFFFFF"/>
                </a:solidFill>
                <a:ea typeface="Arita Dotum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302393" y="5829300"/>
            <a:ext cx="9191457" cy="1244705"/>
            <a:chOff x="0" y="-38100"/>
            <a:chExt cx="12255276" cy="165960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149701"/>
              <a:ext cx="12255276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ko-KR" altLang="en-US" sz="2100" u="none" dirty="0">
                  <a:solidFill>
                    <a:srgbClr val="FFFFFF"/>
                  </a:solidFill>
                  <a:ea typeface="Arita Dotum Thin"/>
                </a:rPr>
                <a:t>장비에 대한 지식이 부족한 사람이나 학생들을 위한 교육용 </a:t>
              </a:r>
              <a:r>
                <a:rPr lang="ko-KR" altLang="en-US" sz="2100" u="none" dirty="0" err="1">
                  <a:solidFill>
                    <a:srgbClr val="FFFFFF"/>
                  </a:solidFill>
                  <a:ea typeface="Arita Dotum Thin"/>
                </a:rPr>
                <a:t>으로도</a:t>
              </a:r>
              <a:r>
                <a:rPr lang="ko-KR" altLang="en-US" sz="2100" u="none" dirty="0">
                  <a:solidFill>
                    <a:srgbClr val="FFFFFF"/>
                  </a:solidFill>
                  <a:ea typeface="Arita Dotum Thin"/>
                </a:rPr>
                <a:t> 제작이 가능</a:t>
              </a:r>
              <a:endParaRPr lang="en-US" sz="2100" u="none" dirty="0">
                <a:solidFill>
                  <a:srgbClr val="FFFFFF"/>
                </a:solidFill>
                <a:ea typeface="Arita Dotum Thin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255276" cy="760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680"/>
                </a:lnSpc>
                <a:spcBef>
                  <a:spcPct val="0"/>
                </a:spcBef>
              </a:pPr>
              <a:r>
                <a:rPr lang="ko-KR" altLang="en-US" sz="3600" spc="-107" dirty="0">
                  <a:solidFill>
                    <a:srgbClr val="FFFFFF"/>
                  </a:solidFill>
                  <a:ea typeface="Arita Dotum Bold"/>
                </a:rPr>
                <a:t>교육용 시뮬레이터</a:t>
              </a:r>
              <a:endParaRPr lang="en-US" sz="3600" u="none" spc="-107" dirty="0">
                <a:solidFill>
                  <a:srgbClr val="FFFFFF"/>
                </a:solidFill>
                <a:ea typeface="Arita Dotum Bold"/>
              </a:endParaRP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 l="16227" r="16227"/>
          <a:stretch>
            <a:fillRect/>
          </a:stretch>
        </p:blipFill>
        <p:spPr>
          <a:xfrm>
            <a:off x="13167589" y="-73271"/>
            <a:ext cx="5285511" cy="5216771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>
            <a:off x="1388136" y="2457846"/>
            <a:ext cx="48127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5" name="AutoShape 15"/>
          <p:cNvSpPr/>
          <p:nvPr/>
        </p:nvSpPr>
        <p:spPr>
          <a:xfrm>
            <a:off x="1388136" y="6090046"/>
            <a:ext cx="48127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35678" y="6372112"/>
            <a:ext cx="4494733" cy="1800338"/>
            <a:chOff x="0" y="0"/>
            <a:chExt cx="5992977" cy="2400450"/>
          </a:xfrm>
        </p:grpSpPr>
        <p:sp>
          <p:nvSpPr>
            <p:cNvPr id="3" name="TextBox 3"/>
            <p:cNvSpPr txBox="1"/>
            <p:nvPr/>
          </p:nvSpPr>
          <p:spPr>
            <a:xfrm>
              <a:off x="0" y="-161925"/>
              <a:ext cx="5992977" cy="17401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85"/>
                </a:lnSpc>
                <a:spcBef>
                  <a:spcPct val="0"/>
                </a:spcBef>
              </a:pPr>
              <a:r>
                <a:rPr lang="ko-KR" altLang="en-US" sz="7775" spc="-233" dirty="0">
                  <a:solidFill>
                    <a:srgbClr val="FFFFFF"/>
                  </a:solidFill>
                  <a:latin typeface="Arita Dotum Bold"/>
                </a:rPr>
                <a:t>개발 환경</a:t>
              </a:r>
              <a:endParaRPr lang="en-US" sz="7775" spc="-233" dirty="0">
                <a:solidFill>
                  <a:srgbClr val="FFFFFF"/>
                </a:solidFill>
                <a:latin typeface="Arita Dotum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687218" y="2032363"/>
              <a:ext cx="4618540" cy="3720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85"/>
                </a:lnSpc>
              </a:pPr>
              <a:endParaRPr lang="en-US" sz="1758" spc="418" dirty="0">
                <a:solidFill>
                  <a:srgbClr val="FFFFFF"/>
                </a:solidFill>
                <a:ea typeface="Arita Dotum Thin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85540" y="6372112"/>
            <a:ext cx="6919886" cy="1800338"/>
            <a:chOff x="0" y="0"/>
            <a:chExt cx="9226515" cy="2400450"/>
          </a:xfrm>
        </p:grpSpPr>
        <p:sp>
          <p:nvSpPr>
            <p:cNvPr id="6" name="TextBox 6"/>
            <p:cNvSpPr txBox="1"/>
            <p:nvPr/>
          </p:nvSpPr>
          <p:spPr>
            <a:xfrm>
              <a:off x="0" y="-161925"/>
              <a:ext cx="9226515" cy="1783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200"/>
                </a:lnSpc>
                <a:spcBef>
                  <a:spcPct val="0"/>
                </a:spcBef>
              </a:pPr>
              <a:r>
                <a:rPr lang="ko-KR" altLang="en-US" sz="8000" spc="-240" dirty="0">
                  <a:solidFill>
                    <a:srgbClr val="FFFFFF"/>
                  </a:solidFill>
                  <a:latin typeface="Arita Dotum Bold"/>
                </a:rPr>
                <a:t>개발 목적</a:t>
              </a:r>
              <a:endParaRPr lang="en-US" sz="8000" u="none" spc="-240" dirty="0">
                <a:solidFill>
                  <a:srgbClr val="FFFFFF"/>
                </a:solidFill>
                <a:latin typeface="Arita Dotum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303987" y="2032363"/>
              <a:ext cx="4618540" cy="3720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85"/>
                </a:lnSpc>
                <a:spcBef>
                  <a:spcPct val="0"/>
                </a:spcBef>
              </a:pPr>
              <a:r>
                <a:rPr lang="ko-KR" altLang="en-US" sz="1758" u="none" spc="418" dirty="0">
                  <a:solidFill>
                    <a:srgbClr val="FFFFFF"/>
                  </a:solidFill>
                  <a:ea typeface="Arita Dotum Thin Bold"/>
                </a:rPr>
                <a:t>경쟁업체 비교 후 개선</a:t>
              </a:r>
              <a:endParaRPr lang="en-US" sz="1758" u="none" spc="418" dirty="0">
                <a:solidFill>
                  <a:srgbClr val="FFFFFF"/>
                </a:solidFill>
                <a:ea typeface="Arita Dotum Thin Bold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645886" y="1297093"/>
            <a:ext cx="9033027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ko-KR" altLang="en-US" sz="5600" spc="-168" dirty="0">
                <a:solidFill>
                  <a:srgbClr val="FFFFFF"/>
                </a:solidFill>
                <a:latin typeface="Arita Dotum Bold"/>
              </a:rPr>
              <a:t>개요</a:t>
            </a:r>
            <a:endParaRPr lang="en-US" sz="5600" spc="-168" dirty="0">
              <a:solidFill>
                <a:srgbClr val="FFFFFF"/>
              </a:solidFill>
              <a:latin typeface="Arita Dotum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4314733" y="3492791"/>
            <a:ext cx="2736624" cy="2543125"/>
            <a:chOff x="0" y="0"/>
            <a:chExt cx="3648832" cy="3390833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3648832" cy="3390833"/>
              <a:chOff x="0" y="0"/>
              <a:chExt cx="8382000" cy="778933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6351" y="0"/>
                <a:ext cx="8349228" cy="7789376"/>
              </a:xfrm>
              <a:custGeom>
                <a:avLst/>
                <a:gdLst/>
                <a:ahLst/>
                <a:cxnLst/>
                <a:rect l="l" t="t" r="r" b="b"/>
                <a:pathLst>
                  <a:path w="8349228" h="7789376">
                    <a:moveTo>
                      <a:pt x="618649" y="0"/>
                    </a:moveTo>
                    <a:lnTo>
                      <a:pt x="618649" y="0"/>
                    </a:lnTo>
                    <a:cubicBezTo>
                      <a:pt x="562511" y="0"/>
                      <a:pt x="508673" y="22301"/>
                      <a:pt x="468978" y="61996"/>
                    </a:cubicBezTo>
                    <a:cubicBezTo>
                      <a:pt x="429283" y="101691"/>
                      <a:pt x="406982" y="155529"/>
                      <a:pt x="406982" y="211667"/>
                    </a:cubicBezTo>
                    <a:lnTo>
                      <a:pt x="406982" y="282222"/>
                    </a:lnTo>
                    <a:cubicBezTo>
                      <a:pt x="407503" y="398753"/>
                      <a:pt x="502117" y="492944"/>
                      <a:pt x="618649" y="492944"/>
                    </a:cubicBezTo>
                    <a:cubicBezTo>
                      <a:pt x="735181" y="492944"/>
                      <a:pt x="829794" y="398753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close/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5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3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5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1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close/>
                    <a:moveTo>
                      <a:pt x="2396649" y="0"/>
                    </a:moveTo>
                    <a:lnTo>
                      <a:pt x="2396649" y="0"/>
                    </a:lnTo>
                    <a:cubicBezTo>
                      <a:pt x="2340512" y="0"/>
                      <a:pt x="2286673" y="22301"/>
                      <a:pt x="2246978" y="61996"/>
                    </a:cubicBezTo>
                    <a:cubicBezTo>
                      <a:pt x="2207283" y="101691"/>
                      <a:pt x="2184982" y="155529"/>
                      <a:pt x="2184982" y="211667"/>
                    </a:cubicBezTo>
                    <a:lnTo>
                      <a:pt x="2184982" y="282222"/>
                    </a:lnTo>
                    <a:cubicBezTo>
                      <a:pt x="2185503" y="398753"/>
                      <a:pt x="2280117" y="492944"/>
                      <a:pt x="2396649" y="492944"/>
                    </a:cubicBezTo>
                    <a:cubicBezTo>
                      <a:pt x="2513181" y="492944"/>
                      <a:pt x="2607795" y="398753"/>
                      <a:pt x="2608316" y="282222"/>
                    </a:cubicBezTo>
                    <a:lnTo>
                      <a:pt x="2608316" y="211667"/>
                    </a:lnTo>
                    <a:cubicBezTo>
                      <a:pt x="2608316" y="155529"/>
                      <a:pt x="2586015" y="101691"/>
                      <a:pt x="2546320" y="61996"/>
                    </a:cubicBezTo>
                    <a:cubicBezTo>
                      <a:pt x="2506625" y="22301"/>
                      <a:pt x="2452786" y="0"/>
                      <a:pt x="2396649" y="0"/>
                    </a:cubicBezTo>
                    <a:close/>
                    <a:moveTo>
                      <a:pt x="2177433" y="969998"/>
                    </a:moveTo>
                    <a:cubicBezTo>
                      <a:pt x="2178632" y="961884"/>
                      <a:pt x="2167202" y="958709"/>
                      <a:pt x="2164027" y="966258"/>
                    </a:cubicBezTo>
                    <a:lnTo>
                      <a:pt x="2010005" y="1325598"/>
                    </a:lnTo>
                    <a:cubicBezTo>
                      <a:pt x="1987748" y="1377518"/>
                      <a:pt x="1936672" y="1411161"/>
                      <a:pt x="1880182" y="1411111"/>
                    </a:cubicBezTo>
                    <a:lnTo>
                      <a:pt x="1815130" y="1411111"/>
                    </a:lnTo>
                    <a:cubicBezTo>
                      <a:pt x="1803266" y="1411122"/>
                      <a:pt x="1792190" y="1405168"/>
                      <a:pt x="1785655" y="1395265"/>
                    </a:cubicBezTo>
                    <a:cubicBezTo>
                      <a:pt x="1779120" y="1385363"/>
                      <a:pt x="1778000" y="1372839"/>
                      <a:pt x="1782675" y="1361934"/>
                    </a:cubicBezTo>
                    <a:lnTo>
                      <a:pt x="1973316" y="917222"/>
                    </a:lnTo>
                    <a:lnTo>
                      <a:pt x="2043448" y="741821"/>
                    </a:lnTo>
                    <a:cubicBezTo>
                      <a:pt x="2086318" y="634683"/>
                      <a:pt x="2190094" y="564437"/>
                      <a:pt x="2305491" y="564444"/>
                    </a:cubicBezTo>
                    <a:lnTo>
                      <a:pt x="2487807" y="564444"/>
                    </a:lnTo>
                    <a:cubicBezTo>
                      <a:pt x="2603204" y="564437"/>
                      <a:pt x="2706980" y="634683"/>
                      <a:pt x="2749850" y="741821"/>
                    </a:cubicBezTo>
                    <a:lnTo>
                      <a:pt x="2819982" y="917222"/>
                    </a:lnTo>
                    <a:lnTo>
                      <a:pt x="3010553" y="1361934"/>
                    </a:lnTo>
                    <a:cubicBezTo>
                      <a:pt x="3015227" y="1372839"/>
                      <a:pt x="3014107" y="1385363"/>
                      <a:pt x="3007572" y="1395265"/>
                    </a:cubicBezTo>
                    <a:cubicBezTo>
                      <a:pt x="3001037" y="1405168"/>
                      <a:pt x="2989962" y="1411122"/>
                      <a:pt x="2978097" y="1411111"/>
                    </a:cubicBezTo>
                    <a:lnTo>
                      <a:pt x="2913045" y="1411111"/>
                    </a:lnTo>
                    <a:cubicBezTo>
                      <a:pt x="2856607" y="1411105"/>
                      <a:pt x="2805601" y="1377471"/>
                      <a:pt x="2783364" y="1325598"/>
                    </a:cubicBezTo>
                    <a:lnTo>
                      <a:pt x="2629341" y="966258"/>
                    </a:lnTo>
                    <a:cubicBezTo>
                      <a:pt x="2626096" y="958709"/>
                      <a:pt x="2614736" y="961884"/>
                      <a:pt x="2615865" y="969998"/>
                    </a:cubicBezTo>
                    <a:lnTo>
                      <a:pt x="2678871" y="1411111"/>
                    </a:lnTo>
                    <a:lnTo>
                      <a:pt x="2746252" y="2219607"/>
                    </a:lnTo>
                    <a:cubicBezTo>
                      <a:pt x="2747060" y="2229429"/>
                      <a:pt x="2743723" y="2239141"/>
                      <a:pt x="2737048" y="2246392"/>
                    </a:cubicBezTo>
                    <a:cubicBezTo>
                      <a:pt x="2730374" y="2253643"/>
                      <a:pt x="2720970" y="2257771"/>
                      <a:pt x="2711115" y="2257778"/>
                    </a:cubicBezTo>
                    <a:lnTo>
                      <a:pt x="2657281" y="2257778"/>
                    </a:lnTo>
                    <a:cubicBezTo>
                      <a:pt x="2588300" y="2257786"/>
                      <a:pt x="2529423" y="2207921"/>
                      <a:pt x="2518075" y="2139879"/>
                    </a:cubicBezTo>
                    <a:lnTo>
                      <a:pt x="2403705" y="1452880"/>
                    </a:lnTo>
                    <a:cubicBezTo>
                      <a:pt x="2402364" y="1444978"/>
                      <a:pt x="2391075" y="1444978"/>
                      <a:pt x="2389734" y="1452880"/>
                    </a:cubicBezTo>
                    <a:lnTo>
                      <a:pt x="2275293" y="2139879"/>
                    </a:lnTo>
                    <a:cubicBezTo>
                      <a:pt x="2263942" y="2207948"/>
                      <a:pt x="2205025" y="2257821"/>
                      <a:pt x="2136017" y="2257778"/>
                    </a:cubicBezTo>
                    <a:lnTo>
                      <a:pt x="2082183" y="2257778"/>
                    </a:lnTo>
                    <a:cubicBezTo>
                      <a:pt x="2072328" y="2257771"/>
                      <a:pt x="2062924" y="2253643"/>
                      <a:pt x="2056250" y="2246392"/>
                    </a:cubicBezTo>
                    <a:cubicBezTo>
                      <a:pt x="2049575" y="2239141"/>
                      <a:pt x="2046238" y="2229429"/>
                      <a:pt x="2047046" y="2219607"/>
                    </a:cubicBezTo>
                    <a:lnTo>
                      <a:pt x="2114427" y="1411111"/>
                    </a:lnTo>
                    <a:lnTo>
                      <a:pt x="2177433" y="969998"/>
                    </a:lnTo>
                    <a:close/>
                    <a:moveTo>
                      <a:pt x="4174649" y="0"/>
                    </a:moveTo>
                    <a:cubicBezTo>
                      <a:pt x="4057749" y="0"/>
                      <a:pt x="3962982" y="94766"/>
                      <a:pt x="3962982" y="211667"/>
                    </a:cubicBezTo>
                    <a:lnTo>
                      <a:pt x="3962982" y="282222"/>
                    </a:lnTo>
                    <a:cubicBezTo>
                      <a:pt x="3963504" y="398753"/>
                      <a:pt x="4058117" y="492944"/>
                      <a:pt x="4174649" y="492944"/>
                    </a:cubicBezTo>
                    <a:cubicBezTo>
                      <a:pt x="4291181" y="492944"/>
                      <a:pt x="4385794" y="398753"/>
                      <a:pt x="4386316" y="282222"/>
                    </a:cubicBezTo>
                    <a:lnTo>
                      <a:pt x="4386316" y="211667"/>
                    </a:lnTo>
                    <a:cubicBezTo>
                      <a:pt x="4386316" y="94766"/>
                      <a:pt x="4291549" y="0"/>
                      <a:pt x="4174649" y="0"/>
                    </a:cubicBezTo>
                    <a:close/>
                    <a:moveTo>
                      <a:pt x="3955433" y="969998"/>
                    </a:moveTo>
                    <a:cubicBezTo>
                      <a:pt x="3956632" y="961884"/>
                      <a:pt x="3945202" y="958709"/>
                      <a:pt x="3942027" y="966258"/>
                    </a:cubicBezTo>
                    <a:lnTo>
                      <a:pt x="3788004" y="1325598"/>
                    </a:lnTo>
                    <a:cubicBezTo>
                      <a:pt x="3765748" y="1377518"/>
                      <a:pt x="3714672" y="1411161"/>
                      <a:pt x="3658182" y="1411111"/>
                    </a:cubicBezTo>
                    <a:lnTo>
                      <a:pt x="3593130" y="1411111"/>
                    </a:lnTo>
                    <a:cubicBezTo>
                      <a:pt x="3581266" y="1411122"/>
                      <a:pt x="3570191" y="1405168"/>
                      <a:pt x="3563655" y="1395265"/>
                    </a:cubicBezTo>
                    <a:cubicBezTo>
                      <a:pt x="3557120" y="1385363"/>
                      <a:pt x="3556000" y="1372839"/>
                      <a:pt x="3560674" y="1361934"/>
                    </a:cubicBezTo>
                    <a:lnTo>
                      <a:pt x="3751316" y="917222"/>
                    </a:lnTo>
                    <a:lnTo>
                      <a:pt x="3821448" y="741821"/>
                    </a:lnTo>
                    <a:cubicBezTo>
                      <a:pt x="3864318" y="634683"/>
                      <a:pt x="3968095" y="564437"/>
                      <a:pt x="4083491" y="564444"/>
                    </a:cubicBezTo>
                    <a:lnTo>
                      <a:pt x="4265807" y="564444"/>
                    </a:lnTo>
                    <a:cubicBezTo>
                      <a:pt x="4381203" y="564437"/>
                      <a:pt x="4484980" y="634683"/>
                      <a:pt x="4527850" y="741821"/>
                    </a:cubicBezTo>
                    <a:lnTo>
                      <a:pt x="4597982" y="917222"/>
                    </a:lnTo>
                    <a:lnTo>
                      <a:pt x="4788553" y="1361934"/>
                    </a:lnTo>
                    <a:cubicBezTo>
                      <a:pt x="4793228" y="1372839"/>
                      <a:pt x="4792108" y="1385363"/>
                      <a:pt x="4785572" y="1395265"/>
                    </a:cubicBezTo>
                    <a:cubicBezTo>
                      <a:pt x="4779037" y="1405168"/>
                      <a:pt x="4767962" y="1411122"/>
                      <a:pt x="4756097" y="1411111"/>
                    </a:cubicBezTo>
                    <a:lnTo>
                      <a:pt x="4691045" y="1411111"/>
                    </a:lnTo>
                    <a:cubicBezTo>
                      <a:pt x="4634607" y="1411105"/>
                      <a:pt x="4583601" y="1377471"/>
                      <a:pt x="4561364" y="1325598"/>
                    </a:cubicBezTo>
                    <a:lnTo>
                      <a:pt x="4407341" y="966258"/>
                    </a:lnTo>
                    <a:cubicBezTo>
                      <a:pt x="4404096" y="958709"/>
                      <a:pt x="4392736" y="961884"/>
                      <a:pt x="4393865" y="969998"/>
                    </a:cubicBezTo>
                    <a:lnTo>
                      <a:pt x="4456871" y="1411111"/>
                    </a:lnTo>
                    <a:lnTo>
                      <a:pt x="4524252" y="2219607"/>
                    </a:lnTo>
                    <a:cubicBezTo>
                      <a:pt x="4525060" y="2229429"/>
                      <a:pt x="4521722" y="2239141"/>
                      <a:pt x="4515048" y="2246392"/>
                    </a:cubicBezTo>
                    <a:cubicBezTo>
                      <a:pt x="4508374" y="2253643"/>
                      <a:pt x="4498970" y="2257771"/>
                      <a:pt x="4489115" y="2257778"/>
                    </a:cubicBezTo>
                    <a:lnTo>
                      <a:pt x="4435281" y="2257778"/>
                    </a:lnTo>
                    <a:cubicBezTo>
                      <a:pt x="4366300" y="2257786"/>
                      <a:pt x="4307423" y="2207921"/>
                      <a:pt x="4296075" y="2139879"/>
                    </a:cubicBezTo>
                    <a:lnTo>
                      <a:pt x="4181704" y="1452880"/>
                    </a:lnTo>
                    <a:cubicBezTo>
                      <a:pt x="4180364" y="1444978"/>
                      <a:pt x="4169075" y="1444978"/>
                      <a:pt x="4167735" y="1452880"/>
                    </a:cubicBezTo>
                    <a:lnTo>
                      <a:pt x="4053294" y="2139879"/>
                    </a:lnTo>
                    <a:cubicBezTo>
                      <a:pt x="4041942" y="2207948"/>
                      <a:pt x="3983025" y="2257821"/>
                      <a:pt x="3914017" y="2257778"/>
                    </a:cubicBezTo>
                    <a:lnTo>
                      <a:pt x="3860183" y="2257778"/>
                    </a:lnTo>
                    <a:cubicBezTo>
                      <a:pt x="3850328" y="2257771"/>
                      <a:pt x="3840924" y="2253643"/>
                      <a:pt x="3834250" y="2246392"/>
                    </a:cubicBezTo>
                    <a:cubicBezTo>
                      <a:pt x="3827576" y="2239141"/>
                      <a:pt x="3824238" y="2229429"/>
                      <a:pt x="3825046" y="2219607"/>
                    </a:cubicBezTo>
                    <a:lnTo>
                      <a:pt x="3892427" y="1411111"/>
                    </a:lnTo>
                    <a:lnTo>
                      <a:pt x="3955433" y="969998"/>
                    </a:lnTo>
                    <a:close/>
                    <a:moveTo>
                      <a:pt x="5952649" y="0"/>
                    </a:moveTo>
                    <a:cubicBezTo>
                      <a:pt x="5835749" y="0"/>
                      <a:pt x="5740982" y="94766"/>
                      <a:pt x="5740982" y="211667"/>
                    </a:cubicBezTo>
                    <a:lnTo>
                      <a:pt x="5740982" y="282222"/>
                    </a:lnTo>
                    <a:cubicBezTo>
                      <a:pt x="5741504" y="398753"/>
                      <a:pt x="5836117" y="492944"/>
                      <a:pt x="5952649" y="492944"/>
                    </a:cubicBezTo>
                    <a:cubicBezTo>
                      <a:pt x="6069181" y="492944"/>
                      <a:pt x="6163794" y="398753"/>
                      <a:pt x="6164316" y="282222"/>
                    </a:cubicBezTo>
                    <a:lnTo>
                      <a:pt x="6164316" y="211667"/>
                    </a:lnTo>
                    <a:cubicBezTo>
                      <a:pt x="6164316" y="94766"/>
                      <a:pt x="6069549" y="0"/>
                      <a:pt x="5952649" y="0"/>
                    </a:cubicBezTo>
                    <a:close/>
                    <a:moveTo>
                      <a:pt x="5733433" y="969998"/>
                    </a:moveTo>
                    <a:cubicBezTo>
                      <a:pt x="5734632" y="961884"/>
                      <a:pt x="5723202" y="958709"/>
                      <a:pt x="5720027" y="966258"/>
                    </a:cubicBezTo>
                    <a:lnTo>
                      <a:pt x="5566004" y="1325598"/>
                    </a:lnTo>
                    <a:cubicBezTo>
                      <a:pt x="5543748" y="1377518"/>
                      <a:pt x="5492672" y="1411161"/>
                      <a:pt x="5436182" y="1411111"/>
                    </a:cubicBezTo>
                    <a:lnTo>
                      <a:pt x="5371130" y="1411111"/>
                    </a:lnTo>
                    <a:cubicBezTo>
                      <a:pt x="5359266" y="1411122"/>
                      <a:pt x="5348191" y="1405168"/>
                      <a:pt x="5341655" y="1395265"/>
                    </a:cubicBezTo>
                    <a:cubicBezTo>
                      <a:pt x="5335120" y="1385363"/>
                      <a:pt x="5334000" y="1372839"/>
                      <a:pt x="5338674" y="1361934"/>
                    </a:cubicBezTo>
                    <a:lnTo>
                      <a:pt x="5529316" y="917222"/>
                    </a:lnTo>
                    <a:lnTo>
                      <a:pt x="5599448" y="741821"/>
                    </a:lnTo>
                    <a:cubicBezTo>
                      <a:pt x="5642318" y="634683"/>
                      <a:pt x="5746095" y="564437"/>
                      <a:pt x="5861491" y="564444"/>
                    </a:cubicBezTo>
                    <a:lnTo>
                      <a:pt x="6043807" y="564444"/>
                    </a:lnTo>
                    <a:cubicBezTo>
                      <a:pt x="6159203" y="564437"/>
                      <a:pt x="6262980" y="634683"/>
                      <a:pt x="6305850" y="741821"/>
                    </a:cubicBezTo>
                    <a:lnTo>
                      <a:pt x="6375982" y="917222"/>
                    </a:lnTo>
                    <a:lnTo>
                      <a:pt x="6566553" y="1361934"/>
                    </a:lnTo>
                    <a:cubicBezTo>
                      <a:pt x="6571228" y="1372839"/>
                      <a:pt x="6570107" y="1385363"/>
                      <a:pt x="6563572" y="1395265"/>
                    </a:cubicBezTo>
                    <a:cubicBezTo>
                      <a:pt x="6557037" y="1405168"/>
                      <a:pt x="6545962" y="1411122"/>
                      <a:pt x="6534097" y="1411111"/>
                    </a:cubicBezTo>
                    <a:lnTo>
                      <a:pt x="6469045" y="1411111"/>
                    </a:lnTo>
                    <a:cubicBezTo>
                      <a:pt x="6412607" y="1411105"/>
                      <a:pt x="6361601" y="1377471"/>
                      <a:pt x="6339364" y="1325598"/>
                    </a:cubicBezTo>
                    <a:lnTo>
                      <a:pt x="6185341" y="966258"/>
                    </a:lnTo>
                    <a:cubicBezTo>
                      <a:pt x="6182096" y="958709"/>
                      <a:pt x="6170736" y="961884"/>
                      <a:pt x="6171865" y="969998"/>
                    </a:cubicBezTo>
                    <a:lnTo>
                      <a:pt x="6234871" y="1411111"/>
                    </a:lnTo>
                    <a:lnTo>
                      <a:pt x="6302252" y="2219607"/>
                    </a:lnTo>
                    <a:cubicBezTo>
                      <a:pt x="6303060" y="2229429"/>
                      <a:pt x="6299722" y="2239141"/>
                      <a:pt x="6293048" y="2246392"/>
                    </a:cubicBezTo>
                    <a:cubicBezTo>
                      <a:pt x="6286374" y="2253643"/>
                      <a:pt x="6276970" y="2257771"/>
                      <a:pt x="6267115" y="2257778"/>
                    </a:cubicBezTo>
                    <a:lnTo>
                      <a:pt x="6213281" y="2257778"/>
                    </a:lnTo>
                    <a:cubicBezTo>
                      <a:pt x="6144300" y="2257786"/>
                      <a:pt x="6085423" y="2207921"/>
                      <a:pt x="6074075" y="2139879"/>
                    </a:cubicBezTo>
                    <a:lnTo>
                      <a:pt x="5959704" y="1452880"/>
                    </a:lnTo>
                    <a:cubicBezTo>
                      <a:pt x="5958364" y="1444978"/>
                      <a:pt x="5947075" y="1444978"/>
                      <a:pt x="5945735" y="1452880"/>
                    </a:cubicBezTo>
                    <a:lnTo>
                      <a:pt x="5831294" y="2139879"/>
                    </a:lnTo>
                    <a:cubicBezTo>
                      <a:pt x="5819942" y="2207948"/>
                      <a:pt x="5761025" y="2257821"/>
                      <a:pt x="5692017" y="2257778"/>
                    </a:cubicBezTo>
                    <a:lnTo>
                      <a:pt x="5638183" y="2257778"/>
                    </a:lnTo>
                    <a:cubicBezTo>
                      <a:pt x="5628328" y="2257771"/>
                      <a:pt x="5618924" y="2253643"/>
                      <a:pt x="5612250" y="2246392"/>
                    </a:cubicBezTo>
                    <a:cubicBezTo>
                      <a:pt x="5605576" y="2239141"/>
                      <a:pt x="5602238" y="2229429"/>
                      <a:pt x="5603046" y="2219607"/>
                    </a:cubicBezTo>
                    <a:lnTo>
                      <a:pt x="5670427" y="1411111"/>
                    </a:lnTo>
                    <a:lnTo>
                      <a:pt x="5733433" y="969998"/>
                    </a:lnTo>
                    <a:close/>
                    <a:moveTo>
                      <a:pt x="7730649" y="0"/>
                    </a:moveTo>
                    <a:cubicBezTo>
                      <a:pt x="7674511" y="0"/>
                      <a:pt x="7620673" y="22300"/>
                      <a:pt x="7580978" y="61996"/>
                    </a:cubicBezTo>
                    <a:cubicBezTo>
                      <a:pt x="7541282" y="101691"/>
                      <a:pt x="7518982" y="155529"/>
                      <a:pt x="7518982" y="211667"/>
                    </a:cubicBezTo>
                    <a:lnTo>
                      <a:pt x="7518982" y="282222"/>
                    </a:lnTo>
                    <a:cubicBezTo>
                      <a:pt x="7519503" y="398753"/>
                      <a:pt x="7614117" y="492945"/>
                      <a:pt x="7730649" y="492945"/>
                    </a:cubicBezTo>
                    <a:cubicBezTo>
                      <a:pt x="7847181" y="492945"/>
                      <a:pt x="7941795" y="398753"/>
                      <a:pt x="7942316" y="282222"/>
                    </a:cubicBezTo>
                    <a:lnTo>
                      <a:pt x="7942316" y="211667"/>
                    </a:lnTo>
                    <a:cubicBezTo>
                      <a:pt x="7942316" y="155529"/>
                      <a:pt x="7920016" y="101691"/>
                      <a:pt x="7880320" y="61996"/>
                    </a:cubicBezTo>
                    <a:cubicBezTo>
                      <a:pt x="7840625" y="22300"/>
                      <a:pt x="7786787" y="0"/>
                      <a:pt x="7730649" y="0"/>
                    </a:cubicBezTo>
                    <a:close/>
                    <a:moveTo>
                      <a:pt x="7511433" y="969998"/>
                    </a:moveTo>
                    <a:cubicBezTo>
                      <a:pt x="7512632" y="961884"/>
                      <a:pt x="7501203" y="958709"/>
                      <a:pt x="7498028" y="966258"/>
                    </a:cubicBezTo>
                    <a:lnTo>
                      <a:pt x="7344004" y="1325598"/>
                    </a:lnTo>
                    <a:cubicBezTo>
                      <a:pt x="7321748" y="1377518"/>
                      <a:pt x="7270672" y="1411161"/>
                      <a:pt x="7214182" y="1411111"/>
                    </a:cubicBezTo>
                    <a:lnTo>
                      <a:pt x="7149130" y="1411111"/>
                    </a:lnTo>
                    <a:cubicBezTo>
                      <a:pt x="7137266" y="1411122"/>
                      <a:pt x="7126191" y="1405168"/>
                      <a:pt x="7119655" y="1395265"/>
                    </a:cubicBezTo>
                    <a:cubicBezTo>
                      <a:pt x="7113120" y="1385363"/>
                      <a:pt x="7112000" y="1372839"/>
                      <a:pt x="7116675" y="1361934"/>
                    </a:cubicBezTo>
                    <a:lnTo>
                      <a:pt x="7307316" y="917222"/>
                    </a:lnTo>
                    <a:lnTo>
                      <a:pt x="7377448" y="741821"/>
                    </a:lnTo>
                    <a:cubicBezTo>
                      <a:pt x="7420318" y="634683"/>
                      <a:pt x="7524094" y="564437"/>
                      <a:pt x="7639491" y="564444"/>
                    </a:cubicBezTo>
                    <a:lnTo>
                      <a:pt x="7821807" y="564444"/>
                    </a:lnTo>
                    <a:cubicBezTo>
                      <a:pt x="7937204" y="564437"/>
                      <a:pt x="8040980" y="634683"/>
                      <a:pt x="8083850" y="741821"/>
                    </a:cubicBezTo>
                    <a:lnTo>
                      <a:pt x="8153982" y="917222"/>
                    </a:lnTo>
                    <a:lnTo>
                      <a:pt x="8344553" y="1361934"/>
                    </a:lnTo>
                    <a:cubicBezTo>
                      <a:pt x="8349228" y="1372839"/>
                      <a:pt x="8348107" y="1385363"/>
                      <a:pt x="8341572" y="1395265"/>
                    </a:cubicBezTo>
                    <a:cubicBezTo>
                      <a:pt x="8335037" y="1405168"/>
                      <a:pt x="8323962" y="1411122"/>
                      <a:pt x="8312097" y="1411111"/>
                    </a:cubicBezTo>
                    <a:lnTo>
                      <a:pt x="8247045" y="1411111"/>
                    </a:lnTo>
                    <a:cubicBezTo>
                      <a:pt x="8190607" y="1411105"/>
                      <a:pt x="8139601" y="1377471"/>
                      <a:pt x="8117364" y="1325598"/>
                    </a:cubicBezTo>
                    <a:lnTo>
                      <a:pt x="7963341" y="966258"/>
                    </a:lnTo>
                    <a:cubicBezTo>
                      <a:pt x="7960095" y="958709"/>
                      <a:pt x="7948736" y="961884"/>
                      <a:pt x="7949865" y="969998"/>
                    </a:cubicBezTo>
                    <a:lnTo>
                      <a:pt x="8012871" y="1411111"/>
                    </a:lnTo>
                    <a:lnTo>
                      <a:pt x="8080252" y="2219607"/>
                    </a:lnTo>
                    <a:cubicBezTo>
                      <a:pt x="8081060" y="2229429"/>
                      <a:pt x="8077722" y="2239141"/>
                      <a:pt x="8071048" y="2246392"/>
                    </a:cubicBezTo>
                    <a:cubicBezTo>
                      <a:pt x="8064374" y="2253643"/>
                      <a:pt x="8054970" y="2257771"/>
                      <a:pt x="8045115" y="2257778"/>
                    </a:cubicBezTo>
                    <a:lnTo>
                      <a:pt x="7991281" y="2257778"/>
                    </a:lnTo>
                    <a:cubicBezTo>
                      <a:pt x="7922299" y="2257786"/>
                      <a:pt x="7863422" y="2207921"/>
                      <a:pt x="7852075" y="2139879"/>
                    </a:cubicBezTo>
                    <a:lnTo>
                      <a:pt x="7737704" y="1452880"/>
                    </a:lnTo>
                    <a:cubicBezTo>
                      <a:pt x="7736364" y="1444978"/>
                      <a:pt x="7725075" y="1444978"/>
                      <a:pt x="7723735" y="1452880"/>
                    </a:cubicBezTo>
                    <a:lnTo>
                      <a:pt x="7609294" y="2139879"/>
                    </a:lnTo>
                    <a:cubicBezTo>
                      <a:pt x="7597942" y="2207948"/>
                      <a:pt x="7539025" y="2257821"/>
                      <a:pt x="7470017" y="2257778"/>
                    </a:cubicBezTo>
                    <a:lnTo>
                      <a:pt x="7416183" y="2257778"/>
                    </a:lnTo>
                    <a:cubicBezTo>
                      <a:pt x="7406328" y="2257771"/>
                      <a:pt x="7396924" y="2253643"/>
                      <a:pt x="7390250" y="2246392"/>
                    </a:cubicBezTo>
                    <a:cubicBezTo>
                      <a:pt x="7383576" y="2239141"/>
                      <a:pt x="7380238" y="2229429"/>
                      <a:pt x="7381046" y="2219607"/>
                    </a:cubicBezTo>
                    <a:lnTo>
                      <a:pt x="7448427" y="1411111"/>
                    </a:lnTo>
                    <a:lnTo>
                      <a:pt x="7511433" y="969998"/>
                    </a:lnTo>
                    <a:close/>
                    <a:moveTo>
                      <a:pt x="618649" y="2765778"/>
                    </a:moveTo>
                    <a:cubicBezTo>
                      <a:pt x="562511" y="2765778"/>
                      <a:pt x="508673" y="2788078"/>
                      <a:pt x="468978" y="2827774"/>
                    </a:cubicBezTo>
                    <a:cubicBezTo>
                      <a:pt x="429283" y="2867469"/>
                      <a:pt x="406982" y="2921307"/>
                      <a:pt x="406982" y="2977444"/>
                    </a:cubicBezTo>
                    <a:lnTo>
                      <a:pt x="406982" y="3048000"/>
                    </a:lnTo>
                    <a:cubicBezTo>
                      <a:pt x="407503" y="3164531"/>
                      <a:pt x="502117" y="3258722"/>
                      <a:pt x="618649" y="3258722"/>
                    </a:cubicBezTo>
                    <a:cubicBezTo>
                      <a:pt x="735181" y="3258722"/>
                      <a:pt x="829794" y="3164531"/>
                      <a:pt x="830316" y="3048000"/>
                    </a:cubicBezTo>
                    <a:lnTo>
                      <a:pt x="830316" y="2977444"/>
                    </a:lnTo>
                    <a:cubicBezTo>
                      <a:pt x="830316" y="2921307"/>
                      <a:pt x="808015" y="2867469"/>
                      <a:pt x="768320" y="2827774"/>
                    </a:cubicBezTo>
                    <a:cubicBezTo>
                      <a:pt x="728625" y="2788078"/>
                      <a:pt x="674787" y="2765778"/>
                      <a:pt x="618649" y="2765778"/>
                    </a:cubicBezTo>
                    <a:close/>
                    <a:moveTo>
                      <a:pt x="399433" y="3735775"/>
                    </a:moveTo>
                    <a:cubicBezTo>
                      <a:pt x="400632" y="3727662"/>
                      <a:pt x="389202" y="3724487"/>
                      <a:pt x="386027" y="3732036"/>
                    </a:cubicBezTo>
                    <a:lnTo>
                      <a:pt x="232005" y="4091375"/>
                    </a:lnTo>
                    <a:cubicBezTo>
                      <a:pt x="209748" y="4143296"/>
                      <a:pt x="158672" y="4176939"/>
                      <a:pt x="102182" y="4176889"/>
                    </a:cubicBezTo>
                    <a:lnTo>
                      <a:pt x="37130" y="4176889"/>
                    </a:lnTo>
                    <a:cubicBezTo>
                      <a:pt x="25266" y="4176899"/>
                      <a:pt x="14190" y="4170945"/>
                      <a:pt x="7655" y="4161043"/>
                    </a:cubicBezTo>
                    <a:cubicBezTo>
                      <a:pt x="1120" y="4151141"/>
                      <a:pt x="0" y="4138616"/>
                      <a:pt x="4675" y="4127712"/>
                    </a:cubicBezTo>
                    <a:lnTo>
                      <a:pt x="195316" y="3683000"/>
                    </a:lnTo>
                    <a:lnTo>
                      <a:pt x="265448" y="3507599"/>
                    </a:lnTo>
                    <a:cubicBezTo>
                      <a:pt x="308318" y="3400461"/>
                      <a:pt x="412094" y="3330215"/>
                      <a:pt x="527491" y="3330222"/>
                    </a:cubicBezTo>
                    <a:lnTo>
                      <a:pt x="709807" y="3330222"/>
                    </a:lnTo>
                    <a:cubicBezTo>
                      <a:pt x="825204" y="3330215"/>
                      <a:pt x="928980" y="3400461"/>
                      <a:pt x="971850" y="3507599"/>
                    </a:cubicBezTo>
                    <a:lnTo>
                      <a:pt x="1041982" y="3683000"/>
                    </a:lnTo>
                    <a:lnTo>
                      <a:pt x="1232553" y="4127712"/>
                    </a:lnTo>
                    <a:cubicBezTo>
                      <a:pt x="1237228" y="4138616"/>
                      <a:pt x="1236108" y="4151141"/>
                      <a:pt x="1229572" y="4161043"/>
                    </a:cubicBezTo>
                    <a:cubicBezTo>
                      <a:pt x="1223037" y="4170945"/>
                      <a:pt x="1211962" y="4176899"/>
                      <a:pt x="1200097" y="4176889"/>
                    </a:cubicBezTo>
                    <a:lnTo>
                      <a:pt x="1135045" y="4176889"/>
                    </a:lnTo>
                    <a:cubicBezTo>
                      <a:pt x="1078607" y="4176883"/>
                      <a:pt x="1027601" y="4143249"/>
                      <a:pt x="1005364" y="4091375"/>
                    </a:cubicBezTo>
                    <a:lnTo>
                      <a:pt x="851341" y="3732036"/>
                    </a:lnTo>
                    <a:cubicBezTo>
                      <a:pt x="848096" y="3724487"/>
                      <a:pt x="836736" y="3727662"/>
                      <a:pt x="837865" y="3735775"/>
                    </a:cubicBezTo>
                    <a:lnTo>
                      <a:pt x="900871" y="4176889"/>
                    </a:lnTo>
                    <a:lnTo>
                      <a:pt x="968252" y="4985385"/>
                    </a:lnTo>
                    <a:cubicBezTo>
                      <a:pt x="969060" y="4995207"/>
                      <a:pt x="965723" y="5004919"/>
                      <a:pt x="959048" y="5012170"/>
                    </a:cubicBezTo>
                    <a:cubicBezTo>
                      <a:pt x="952374" y="5019421"/>
                      <a:pt x="942970" y="5023549"/>
                      <a:pt x="933115" y="5023555"/>
                    </a:cubicBezTo>
                    <a:lnTo>
                      <a:pt x="879281" y="5023555"/>
                    </a:lnTo>
                    <a:cubicBezTo>
                      <a:pt x="810300" y="5023564"/>
                      <a:pt x="751423" y="4973699"/>
                      <a:pt x="740075" y="4905657"/>
                    </a:cubicBezTo>
                    <a:lnTo>
                      <a:pt x="625705" y="4218658"/>
                    </a:lnTo>
                    <a:cubicBezTo>
                      <a:pt x="624364" y="4210755"/>
                      <a:pt x="613075" y="4210755"/>
                      <a:pt x="611735" y="4218658"/>
                    </a:cubicBezTo>
                    <a:lnTo>
                      <a:pt x="497293" y="4905657"/>
                    </a:lnTo>
                    <a:cubicBezTo>
                      <a:pt x="485941" y="4973725"/>
                      <a:pt x="427025" y="5023598"/>
                      <a:pt x="358017" y="5023555"/>
                    </a:cubicBezTo>
                    <a:lnTo>
                      <a:pt x="304183" y="5023555"/>
                    </a:lnTo>
                    <a:cubicBezTo>
                      <a:pt x="294328" y="5023549"/>
                      <a:pt x="284924" y="5019421"/>
                      <a:pt x="278250" y="5012170"/>
                    </a:cubicBezTo>
                    <a:cubicBezTo>
                      <a:pt x="271575" y="5004919"/>
                      <a:pt x="268238" y="4995207"/>
                      <a:pt x="269046" y="4985385"/>
                    </a:cubicBezTo>
                    <a:lnTo>
                      <a:pt x="336427" y="4176889"/>
                    </a:lnTo>
                    <a:lnTo>
                      <a:pt x="399433" y="3735775"/>
                    </a:lnTo>
                    <a:close/>
                    <a:moveTo>
                      <a:pt x="2396649" y="2765778"/>
                    </a:moveTo>
                    <a:cubicBezTo>
                      <a:pt x="2340512" y="2765778"/>
                      <a:pt x="2286673" y="2788078"/>
                      <a:pt x="2246978" y="2827773"/>
                    </a:cubicBezTo>
                    <a:cubicBezTo>
                      <a:pt x="2207283" y="2867469"/>
                      <a:pt x="2184982" y="2921307"/>
                      <a:pt x="2184982" y="2977444"/>
                    </a:cubicBezTo>
                    <a:lnTo>
                      <a:pt x="2184982" y="3048000"/>
                    </a:lnTo>
                    <a:cubicBezTo>
                      <a:pt x="2185503" y="3164531"/>
                      <a:pt x="2280117" y="3258722"/>
                      <a:pt x="2396649" y="3258722"/>
                    </a:cubicBezTo>
                    <a:cubicBezTo>
                      <a:pt x="2513181" y="3258722"/>
                      <a:pt x="2607795" y="3164531"/>
                      <a:pt x="2608316" y="3048000"/>
                    </a:cubicBezTo>
                    <a:lnTo>
                      <a:pt x="2608316" y="2977444"/>
                    </a:lnTo>
                    <a:cubicBezTo>
                      <a:pt x="2608316" y="2921307"/>
                      <a:pt x="2586015" y="2867469"/>
                      <a:pt x="2546320" y="2827773"/>
                    </a:cubicBezTo>
                    <a:cubicBezTo>
                      <a:pt x="2506625" y="2788078"/>
                      <a:pt x="2452786" y="2765778"/>
                      <a:pt x="2396649" y="2765778"/>
                    </a:cubicBezTo>
                    <a:close/>
                    <a:moveTo>
                      <a:pt x="2177433" y="3735775"/>
                    </a:moveTo>
                    <a:cubicBezTo>
                      <a:pt x="2178632" y="3727662"/>
                      <a:pt x="2167202" y="3724487"/>
                      <a:pt x="2164027" y="3732036"/>
                    </a:cubicBezTo>
                    <a:lnTo>
                      <a:pt x="2010005" y="4091375"/>
                    </a:lnTo>
                    <a:cubicBezTo>
                      <a:pt x="1987748" y="4143296"/>
                      <a:pt x="1936672" y="4176939"/>
                      <a:pt x="1880182" y="4176889"/>
                    </a:cubicBezTo>
                    <a:lnTo>
                      <a:pt x="1815130" y="4176889"/>
                    </a:lnTo>
                    <a:cubicBezTo>
                      <a:pt x="1803266" y="4176899"/>
                      <a:pt x="1792190" y="4170945"/>
                      <a:pt x="1785655" y="4161043"/>
                    </a:cubicBezTo>
                    <a:cubicBezTo>
                      <a:pt x="1779120" y="4151140"/>
                      <a:pt x="1778000" y="4138616"/>
                      <a:pt x="1782675" y="4127712"/>
                    </a:cubicBezTo>
                    <a:lnTo>
                      <a:pt x="1973316" y="3683000"/>
                    </a:lnTo>
                    <a:lnTo>
                      <a:pt x="2043448" y="3507599"/>
                    </a:lnTo>
                    <a:cubicBezTo>
                      <a:pt x="2086318" y="3400461"/>
                      <a:pt x="2190094" y="3330215"/>
                      <a:pt x="2305491" y="3330222"/>
                    </a:cubicBezTo>
                    <a:lnTo>
                      <a:pt x="2487807" y="3330222"/>
                    </a:lnTo>
                    <a:cubicBezTo>
                      <a:pt x="2603204" y="3330215"/>
                      <a:pt x="2706980" y="3400461"/>
                      <a:pt x="2749850" y="3507599"/>
                    </a:cubicBezTo>
                    <a:lnTo>
                      <a:pt x="2819982" y="3683000"/>
                    </a:lnTo>
                    <a:lnTo>
                      <a:pt x="3010553" y="4127712"/>
                    </a:lnTo>
                    <a:cubicBezTo>
                      <a:pt x="3015227" y="4138616"/>
                      <a:pt x="3014107" y="4151140"/>
                      <a:pt x="3007572" y="4161043"/>
                    </a:cubicBezTo>
                    <a:cubicBezTo>
                      <a:pt x="3001037" y="4170945"/>
                      <a:pt x="2989962" y="4176899"/>
                      <a:pt x="2978097" y="4176889"/>
                    </a:cubicBezTo>
                    <a:lnTo>
                      <a:pt x="2913045" y="4176889"/>
                    </a:lnTo>
                    <a:cubicBezTo>
                      <a:pt x="2856607" y="4176883"/>
                      <a:pt x="2805601" y="4143249"/>
                      <a:pt x="2783364" y="4091375"/>
                    </a:cubicBezTo>
                    <a:lnTo>
                      <a:pt x="2629341" y="3732036"/>
                    </a:lnTo>
                    <a:cubicBezTo>
                      <a:pt x="2626096" y="3724487"/>
                      <a:pt x="2614736" y="3727662"/>
                      <a:pt x="2615865" y="3735775"/>
                    </a:cubicBezTo>
                    <a:lnTo>
                      <a:pt x="2678871" y="4176889"/>
                    </a:lnTo>
                    <a:lnTo>
                      <a:pt x="2746252" y="4985385"/>
                    </a:lnTo>
                    <a:cubicBezTo>
                      <a:pt x="2747060" y="4995207"/>
                      <a:pt x="2743723" y="5004919"/>
                      <a:pt x="2737048" y="5012170"/>
                    </a:cubicBezTo>
                    <a:cubicBezTo>
                      <a:pt x="2730374" y="5019421"/>
                      <a:pt x="2720970" y="5023549"/>
                      <a:pt x="2711115" y="5023555"/>
                    </a:cubicBezTo>
                    <a:lnTo>
                      <a:pt x="2657281" y="5023555"/>
                    </a:lnTo>
                    <a:cubicBezTo>
                      <a:pt x="2588300" y="5023564"/>
                      <a:pt x="2529423" y="4973699"/>
                      <a:pt x="2518075" y="4905657"/>
                    </a:cubicBezTo>
                    <a:lnTo>
                      <a:pt x="2403705" y="4218658"/>
                    </a:lnTo>
                    <a:cubicBezTo>
                      <a:pt x="2402364" y="4210755"/>
                      <a:pt x="2391075" y="4210755"/>
                      <a:pt x="2389734" y="4218658"/>
                    </a:cubicBezTo>
                    <a:lnTo>
                      <a:pt x="2275293" y="4905657"/>
                    </a:lnTo>
                    <a:cubicBezTo>
                      <a:pt x="2263942" y="4973725"/>
                      <a:pt x="2205025" y="5023598"/>
                      <a:pt x="2136017" y="5023555"/>
                    </a:cubicBezTo>
                    <a:lnTo>
                      <a:pt x="2082183" y="5023555"/>
                    </a:lnTo>
                    <a:cubicBezTo>
                      <a:pt x="2072328" y="5023549"/>
                      <a:pt x="2062924" y="5019421"/>
                      <a:pt x="2056250" y="5012170"/>
                    </a:cubicBezTo>
                    <a:cubicBezTo>
                      <a:pt x="2049575" y="5004919"/>
                      <a:pt x="2046238" y="4995207"/>
                      <a:pt x="2047046" y="4985385"/>
                    </a:cubicBezTo>
                    <a:lnTo>
                      <a:pt x="2114427" y="4176889"/>
                    </a:lnTo>
                    <a:lnTo>
                      <a:pt x="2177433" y="3735775"/>
                    </a:lnTo>
                    <a:close/>
                    <a:moveTo>
                      <a:pt x="4174649" y="2765778"/>
                    </a:moveTo>
                    <a:cubicBezTo>
                      <a:pt x="4057749" y="2765778"/>
                      <a:pt x="3962982" y="2860544"/>
                      <a:pt x="3962982" y="2977444"/>
                    </a:cubicBezTo>
                    <a:lnTo>
                      <a:pt x="3962982" y="3048000"/>
                    </a:lnTo>
                    <a:cubicBezTo>
                      <a:pt x="3963504" y="3164531"/>
                      <a:pt x="4058117" y="3258722"/>
                      <a:pt x="4174649" y="3258722"/>
                    </a:cubicBezTo>
                    <a:cubicBezTo>
                      <a:pt x="4291181" y="3258722"/>
                      <a:pt x="4385794" y="3164531"/>
                      <a:pt x="4386316" y="3048000"/>
                    </a:cubicBezTo>
                    <a:lnTo>
                      <a:pt x="4386316" y="2977444"/>
                    </a:lnTo>
                    <a:cubicBezTo>
                      <a:pt x="4386316" y="2860544"/>
                      <a:pt x="4291549" y="2765778"/>
                      <a:pt x="4174649" y="2765778"/>
                    </a:cubicBezTo>
                    <a:close/>
                    <a:moveTo>
                      <a:pt x="3955433" y="3735775"/>
                    </a:moveTo>
                    <a:cubicBezTo>
                      <a:pt x="3956632" y="3727662"/>
                      <a:pt x="3945202" y="3724487"/>
                      <a:pt x="3942027" y="3732036"/>
                    </a:cubicBezTo>
                    <a:lnTo>
                      <a:pt x="3788004" y="4091375"/>
                    </a:lnTo>
                    <a:cubicBezTo>
                      <a:pt x="3765748" y="4143296"/>
                      <a:pt x="3714672" y="4176939"/>
                      <a:pt x="3658182" y="4176889"/>
                    </a:cubicBezTo>
                    <a:lnTo>
                      <a:pt x="3593130" y="4176889"/>
                    </a:lnTo>
                    <a:cubicBezTo>
                      <a:pt x="3581266" y="4176899"/>
                      <a:pt x="3570191" y="4170945"/>
                      <a:pt x="3563655" y="4161043"/>
                    </a:cubicBezTo>
                    <a:cubicBezTo>
                      <a:pt x="3557120" y="4151141"/>
                      <a:pt x="3556000" y="4138616"/>
                      <a:pt x="3560674" y="4127712"/>
                    </a:cubicBezTo>
                    <a:lnTo>
                      <a:pt x="3751316" y="3683000"/>
                    </a:lnTo>
                    <a:lnTo>
                      <a:pt x="3821448" y="3507599"/>
                    </a:lnTo>
                    <a:cubicBezTo>
                      <a:pt x="3864318" y="3400461"/>
                      <a:pt x="3968095" y="3330215"/>
                      <a:pt x="4083491" y="3330222"/>
                    </a:cubicBezTo>
                    <a:lnTo>
                      <a:pt x="4265807" y="3330222"/>
                    </a:lnTo>
                    <a:cubicBezTo>
                      <a:pt x="4381203" y="3330215"/>
                      <a:pt x="4484980" y="3400461"/>
                      <a:pt x="4527850" y="3507599"/>
                    </a:cubicBezTo>
                    <a:lnTo>
                      <a:pt x="4597982" y="3683000"/>
                    </a:lnTo>
                    <a:lnTo>
                      <a:pt x="4788553" y="4127712"/>
                    </a:lnTo>
                    <a:cubicBezTo>
                      <a:pt x="4793228" y="4138616"/>
                      <a:pt x="4792108" y="4151141"/>
                      <a:pt x="4785572" y="4161043"/>
                    </a:cubicBezTo>
                    <a:cubicBezTo>
                      <a:pt x="4779037" y="4170945"/>
                      <a:pt x="4767962" y="4176899"/>
                      <a:pt x="4756097" y="4176889"/>
                    </a:cubicBezTo>
                    <a:lnTo>
                      <a:pt x="4691045" y="4176889"/>
                    </a:lnTo>
                    <a:cubicBezTo>
                      <a:pt x="4634607" y="4176883"/>
                      <a:pt x="4583601" y="4143248"/>
                      <a:pt x="4561364" y="4091375"/>
                    </a:cubicBezTo>
                    <a:lnTo>
                      <a:pt x="4407341" y="3732036"/>
                    </a:lnTo>
                    <a:cubicBezTo>
                      <a:pt x="4404096" y="3724487"/>
                      <a:pt x="4392736" y="3727662"/>
                      <a:pt x="4393865" y="3735775"/>
                    </a:cubicBezTo>
                    <a:lnTo>
                      <a:pt x="4456871" y="4176889"/>
                    </a:lnTo>
                    <a:lnTo>
                      <a:pt x="4524252" y="4985385"/>
                    </a:lnTo>
                    <a:cubicBezTo>
                      <a:pt x="4525060" y="4995207"/>
                      <a:pt x="4521722" y="5004919"/>
                      <a:pt x="4515048" y="5012170"/>
                    </a:cubicBezTo>
                    <a:cubicBezTo>
                      <a:pt x="4508374" y="5019421"/>
                      <a:pt x="4498970" y="5023549"/>
                      <a:pt x="4489115" y="5023555"/>
                    </a:cubicBezTo>
                    <a:lnTo>
                      <a:pt x="4435281" y="5023555"/>
                    </a:lnTo>
                    <a:cubicBezTo>
                      <a:pt x="4366300" y="5023564"/>
                      <a:pt x="4307423" y="4973699"/>
                      <a:pt x="4296075" y="4905657"/>
                    </a:cubicBezTo>
                    <a:lnTo>
                      <a:pt x="4181704" y="4218658"/>
                    </a:lnTo>
                    <a:cubicBezTo>
                      <a:pt x="4180364" y="4210755"/>
                      <a:pt x="4169075" y="4210755"/>
                      <a:pt x="4167735" y="4218658"/>
                    </a:cubicBezTo>
                    <a:lnTo>
                      <a:pt x="4053294" y="4905657"/>
                    </a:lnTo>
                    <a:cubicBezTo>
                      <a:pt x="4041942" y="4973725"/>
                      <a:pt x="3983025" y="5023598"/>
                      <a:pt x="3914017" y="5023555"/>
                    </a:cubicBezTo>
                    <a:lnTo>
                      <a:pt x="3860183" y="5023555"/>
                    </a:lnTo>
                    <a:cubicBezTo>
                      <a:pt x="3850328" y="5023549"/>
                      <a:pt x="3840924" y="5019421"/>
                      <a:pt x="3834250" y="5012170"/>
                    </a:cubicBezTo>
                    <a:cubicBezTo>
                      <a:pt x="3827576" y="5004919"/>
                      <a:pt x="3824238" y="4995207"/>
                      <a:pt x="3825046" y="4985385"/>
                    </a:cubicBezTo>
                    <a:lnTo>
                      <a:pt x="3892427" y="4176889"/>
                    </a:lnTo>
                    <a:lnTo>
                      <a:pt x="3955433" y="3735775"/>
                    </a:lnTo>
                    <a:close/>
                    <a:moveTo>
                      <a:pt x="5952649" y="2765778"/>
                    </a:moveTo>
                    <a:cubicBezTo>
                      <a:pt x="5835749" y="2765778"/>
                      <a:pt x="5740982" y="2860544"/>
                      <a:pt x="5740982" y="2977444"/>
                    </a:cubicBezTo>
                    <a:lnTo>
                      <a:pt x="5740982" y="3048000"/>
                    </a:lnTo>
                    <a:cubicBezTo>
                      <a:pt x="5741504" y="3164531"/>
                      <a:pt x="5836117" y="3258722"/>
                      <a:pt x="5952649" y="3258722"/>
                    </a:cubicBezTo>
                    <a:cubicBezTo>
                      <a:pt x="6069181" y="3258722"/>
                      <a:pt x="6163794" y="3164531"/>
                      <a:pt x="6164316" y="3048000"/>
                    </a:cubicBezTo>
                    <a:lnTo>
                      <a:pt x="6164316" y="2977444"/>
                    </a:lnTo>
                    <a:cubicBezTo>
                      <a:pt x="6164316" y="2860544"/>
                      <a:pt x="6069549" y="2765778"/>
                      <a:pt x="5952649" y="2765778"/>
                    </a:cubicBezTo>
                    <a:close/>
                    <a:moveTo>
                      <a:pt x="5733433" y="3735775"/>
                    </a:moveTo>
                    <a:cubicBezTo>
                      <a:pt x="5734632" y="3727662"/>
                      <a:pt x="5723202" y="3724487"/>
                      <a:pt x="5720027" y="3732036"/>
                    </a:cubicBezTo>
                    <a:lnTo>
                      <a:pt x="5566004" y="4091375"/>
                    </a:lnTo>
                    <a:cubicBezTo>
                      <a:pt x="5543748" y="4143296"/>
                      <a:pt x="5492672" y="4176939"/>
                      <a:pt x="5436182" y="4176889"/>
                    </a:cubicBezTo>
                    <a:lnTo>
                      <a:pt x="5371130" y="4176889"/>
                    </a:lnTo>
                    <a:cubicBezTo>
                      <a:pt x="5359266" y="4176899"/>
                      <a:pt x="5348191" y="4170945"/>
                      <a:pt x="5341655" y="4161043"/>
                    </a:cubicBezTo>
                    <a:cubicBezTo>
                      <a:pt x="5335120" y="4151141"/>
                      <a:pt x="5334000" y="4138616"/>
                      <a:pt x="5338674" y="4127712"/>
                    </a:cubicBezTo>
                    <a:lnTo>
                      <a:pt x="5529316" y="3683000"/>
                    </a:lnTo>
                    <a:lnTo>
                      <a:pt x="5599448" y="3507599"/>
                    </a:lnTo>
                    <a:cubicBezTo>
                      <a:pt x="5642318" y="3400461"/>
                      <a:pt x="5746095" y="3330215"/>
                      <a:pt x="5861491" y="3330222"/>
                    </a:cubicBezTo>
                    <a:lnTo>
                      <a:pt x="6043807" y="3330222"/>
                    </a:lnTo>
                    <a:cubicBezTo>
                      <a:pt x="6159203" y="3330215"/>
                      <a:pt x="6262980" y="3400461"/>
                      <a:pt x="6305850" y="3507599"/>
                    </a:cubicBezTo>
                    <a:lnTo>
                      <a:pt x="6375982" y="3683000"/>
                    </a:lnTo>
                    <a:lnTo>
                      <a:pt x="6566553" y="4127712"/>
                    </a:lnTo>
                    <a:cubicBezTo>
                      <a:pt x="6571228" y="4138616"/>
                      <a:pt x="6570107" y="4151140"/>
                      <a:pt x="6563572" y="4161043"/>
                    </a:cubicBezTo>
                    <a:cubicBezTo>
                      <a:pt x="6557037" y="4170945"/>
                      <a:pt x="6545962" y="4176899"/>
                      <a:pt x="6534097" y="4176889"/>
                    </a:cubicBezTo>
                    <a:lnTo>
                      <a:pt x="6469045" y="4176889"/>
                    </a:lnTo>
                    <a:cubicBezTo>
                      <a:pt x="6412607" y="4176883"/>
                      <a:pt x="6361601" y="4143248"/>
                      <a:pt x="6339364" y="4091375"/>
                    </a:cubicBezTo>
                    <a:lnTo>
                      <a:pt x="6185341" y="3732036"/>
                    </a:lnTo>
                    <a:cubicBezTo>
                      <a:pt x="6182096" y="3724487"/>
                      <a:pt x="6170736" y="3727662"/>
                      <a:pt x="6171865" y="3735775"/>
                    </a:cubicBezTo>
                    <a:lnTo>
                      <a:pt x="6234871" y="4176889"/>
                    </a:lnTo>
                    <a:lnTo>
                      <a:pt x="6302252" y="4985385"/>
                    </a:lnTo>
                    <a:cubicBezTo>
                      <a:pt x="6303060" y="4995207"/>
                      <a:pt x="6299722" y="5004919"/>
                      <a:pt x="6293048" y="5012170"/>
                    </a:cubicBezTo>
                    <a:cubicBezTo>
                      <a:pt x="6286374" y="5019421"/>
                      <a:pt x="6276970" y="5023549"/>
                      <a:pt x="6267115" y="5023555"/>
                    </a:cubicBezTo>
                    <a:lnTo>
                      <a:pt x="6213281" y="5023555"/>
                    </a:lnTo>
                    <a:cubicBezTo>
                      <a:pt x="6144300" y="5023564"/>
                      <a:pt x="6085423" y="4973699"/>
                      <a:pt x="6074075" y="4905657"/>
                    </a:cubicBezTo>
                    <a:lnTo>
                      <a:pt x="5959704" y="4218658"/>
                    </a:lnTo>
                    <a:cubicBezTo>
                      <a:pt x="5958364" y="4210755"/>
                      <a:pt x="5947075" y="4210755"/>
                      <a:pt x="5945735" y="4218658"/>
                    </a:cubicBezTo>
                    <a:lnTo>
                      <a:pt x="5831294" y="4905657"/>
                    </a:lnTo>
                    <a:cubicBezTo>
                      <a:pt x="5819942" y="4973725"/>
                      <a:pt x="5761025" y="5023598"/>
                      <a:pt x="5692017" y="5023555"/>
                    </a:cubicBezTo>
                    <a:lnTo>
                      <a:pt x="5638183" y="5023555"/>
                    </a:lnTo>
                    <a:cubicBezTo>
                      <a:pt x="5628328" y="5023549"/>
                      <a:pt x="5618924" y="5019421"/>
                      <a:pt x="5612250" y="5012170"/>
                    </a:cubicBezTo>
                    <a:cubicBezTo>
                      <a:pt x="5605576" y="5004919"/>
                      <a:pt x="5602238" y="4995207"/>
                      <a:pt x="5603046" y="4985385"/>
                    </a:cubicBezTo>
                    <a:lnTo>
                      <a:pt x="5670427" y="4176889"/>
                    </a:lnTo>
                    <a:lnTo>
                      <a:pt x="5733433" y="3735775"/>
                    </a:lnTo>
                    <a:close/>
                    <a:moveTo>
                      <a:pt x="7730649" y="2765778"/>
                    </a:moveTo>
                    <a:cubicBezTo>
                      <a:pt x="7674511" y="2765778"/>
                      <a:pt x="7620673" y="2788078"/>
                      <a:pt x="7580978" y="2827773"/>
                    </a:cubicBezTo>
                    <a:cubicBezTo>
                      <a:pt x="7541282" y="2867469"/>
                      <a:pt x="7518982" y="2921307"/>
                      <a:pt x="7518982" y="2977444"/>
                    </a:cubicBezTo>
                    <a:lnTo>
                      <a:pt x="7518982" y="3048000"/>
                    </a:lnTo>
                    <a:cubicBezTo>
                      <a:pt x="7519503" y="3164531"/>
                      <a:pt x="7614117" y="3258722"/>
                      <a:pt x="7730649" y="3258722"/>
                    </a:cubicBezTo>
                    <a:cubicBezTo>
                      <a:pt x="7847181" y="3258722"/>
                      <a:pt x="7941795" y="3164531"/>
                      <a:pt x="7942316" y="3048000"/>
                    </a:cubicBezTo>
                    <a:lnTo>
                      <a:pt x="7942316" y="2977444"/>
                    </a:lnTo>
                    <a:cubicBezTo>
                      <a:pt x="7942316" y="2921307"/>
                      <a:pt x="7920016" y="2867469"/>
                      <a:pt x="7880320" y="2827773"/>
                    </a:cubicBezTo>
                    <a:cubicBezTo>
                      <a:pt x="7840625" y="2788078"/>
                      <a:pt x="7786787" y="2765778"/>
                      <a:pt x="7730649" y="2765778"/>
                    </a:cubicBezTo>
                    <a:close/>
                    <a:moveTo>
                      <a:pt x="7511433" y="3735775"/>
                    </a:moveTo>
                    <a:cubicBezTo>
                      <a:pt x="7512632" y="3727662"/>
                      <a:pt x="7501203" y="3724487"/>
                      <a:pt x="7498028" y="3732036"/>
                    </a:cubicBezTo>
                    <a:lnTo>
                      <a:pt x="7344004" y="4091375"/>
                    </a:lnTo>
                    <a:cubicBezTo>
                      <a:pt x="7321748" y="4143296"/>
                      <a:pt x="7270672" y="4176939"/>
                      <a:pt x="7214182" y="4176889"/>
                    </a:cubicBezTo>
                    <a:lnTo>
                      <a:pt x="7149130" y="4176889"/>
                    </a:lnTo>
                    <a:cubicBezTo>
                      <a:pt x="7137266" y="4176899"/>
                      <a:pt x="7126191" y="4170945"/>
                      <a:pt x="7119655" y="4161043"/>
                    </a:cubicBezTo>
                    <a:cubicBezTo>
                      <a:pt x="7113120" y="4151140"/>
                      <a:pt x="7112000" y="4138616"/>
                      <a:pt x="7116675" y="4127712"/>
                    </a:cubicBezTo>
                    <a:lnTo>
                      <a:pt x="7307316" y="3683000"/>
                    </a:lnTo>
                    <a:lnTo>
                      <a:pt x="7377448" y="3507599"/>
                    </a:lnTo>
                    <a:cubicBezTo>
                      <a:pt x="7420318" y="3400461"/>
                      <a:pt x="7524094" y="3330215"/>
                      <a:pt x="7639491" y="3330222"/>
                    </a:cubicBezTo>
                    <a:lnTo>
                      <a:pt x="7821807" y="3330222"/>
                    </a:lnTo>
                    <a:cubicBezTo>
                      <a:pt x="7937204" y="3330215"/>
                      <a:pt x="8040980" y="3400461"/>
                      <a:pt x="8083850" y="3507599"/>
                    </a:cubicBezTo>
                    <a:lnTo>
                      <a:pt x="8153982" y="3683000"/>
                    </a:lnTo>
                    <a:lnTo>
                      <a:pt x="8344553" y="4127712"/>
                    </a:lnTo>
                    <a:cubicBezTo>
                      <a:pt x="8349228" y="4138616"/>
                      <a:pt x="8348107" y="4151140"/>
                      <a:pt x="8341572" y="4161043"/>
                    </a:cubicBezTo>
                    <a:cubicBezTo>
                      <a:pt x="8335037" y="4170945"/>
                      <a:pt x="8323962" y="4176899"/>
                      <a:pt x="8312097" y="4176889"/>
                    </a:cubicBezTo>
                    <a:lnTo>
                      <a:pt x="8247045" y="4176889"/>
                    </a:lnTo>
                    <a:cubicBezTo>
                      <a:pt x="8190607" y="4176883"/>
                      <a:pt x="8139601" y="4143249"/>
                      <a:pt x="8117364" y="4091375"/>
                    </a:cubicBezTo>
                    <a:lnTo>
                      <a:pt x="7963341" y="3732036"/>
                    </a:lnTo>
                    <a:cubicBezTo>
                      <a:pt x="7960095" y="3724487"/>
                      <a:pt x="7948736" y="3727662"/>
                      <a:pt x="7949865" y="3735775"/>
                    </a:cubicBezTo>
                    <a:lnTo>
                      <a:pt x="8012871" y="4176889"/>
                    </a:lnTo>
                    <a:lnTo>
                      <a:pt x="8080252" y="4985385"/>
                    </a:lnTo>
                    <a:cubicBezTo>
                      <a:pt x="8081060" y="4995207"/>
                      <a:pt x="8077722" y="5004919"/>
                      <a:pt x="8071048" y="5012170"/>
                    </a:cubicBezTo>
                    <a:cubicBezTo>
                      <a:pt x="8064374" y="5019421"/>
                      <a:pt x="8054970" y="5023549"/>
                      <a:pt x="8045115" y="5023555"/>
                    </a:cubicBezTo>
                    <a:lnTo>
                      <a:pt x="7991281" y="5023555"/>
                    </a:lnTo>
                    <a:cubicBezTo>
                      <a:pt x="7922299" y="5023564"/>
                      <a:pt x="7863422" y="4973699"/>
                      <a:pt x="7852075" y="4905657"/>
                    </a:cubicBezTo>
                    <a:lnTo>
                      <a:pt x="7737704" y="4218658"/>
                    </a:lnTo>
                    <a:cubicBezTo>
                      <a:pt x="7736364" y="4210755"/>
                      <a:pt x="7725075" y="4210755"/>
                      <a:pt x="7723735" y="4218658"/>
                    </a:cubicBezTo>
                    <a:lnTo>
                      <a:pt x="7609294" y="4905657"/>
                    </a:lnTo>
                    <a:cubicBezTo>
                      <a:pt x="7597942" y="4973725"/>
                      <a:pt x="7539025" y="5023598"/>
                      <a:pt x="7470017" y="5023555"/>
                    </a:cubicBezTo>
                    <a:lnTo>
                      <a:pt x="7416183" y="5023555"/>
                    </a:lnTo>
                    <a:cubicBezTo>
                      <a:pt x="7406328" y="5023549"/>
                      <a:pt x="7396924" y="5019421"/>
                      <a:pt x="7390250" y="5012170"/>
                    </a:cubicBezTo>
                    <a:cubicBezTo>
                      <a:pt x="7383576" y="5004919"/>
                      <a:pt x="7380238" y="4995207"/>
                      <a:pt x="7381046" y="4985385"/>
                    </a:cubicBezTo>
                    <a:lnTo>
                      <a:pt x="7448427" y="4176889"/>
                    </a:lnTo>
                    <a:lnTo>
                      <a:pt x="7511433" y="3735775"/>
                    </a:lnTo>
                    <a:close/>
                    <a:moveTo>
                      <a:pt x="618649" y="5531555"/>
                    </a:moveTo>
                    <a:cubicBezTo>
                      <a:pt x="562511" y="5531555"/>
                      <a:pt x="508673" y="5553856"/>
                      <a:pt x="468978" y="5593551"/>
                    </a:cubicBezTo>
                    <a:cubicBezTo>
                      <a:pt x="429283" y="5633246"/>
                      <a:pt x="406982" y="5687085"/>
                      <a:pt x="406982" y="5743222"/>
                    </a:cubicBezTo>
                    <a:lnTo>
                      <a:pt x="406982" y="5813778"/>
                    </a:lnTo>
                    <a:cubicBezTo>
                      <a:pt x="407503" y="5930309"/>
                      <a:pt x="502117" y="6024500"/>
                      <a:pt x="618649" y="6024500"/>
                    </a:cubicBezTo>
                    <a:cubicBezTo>
                      <a:pt x="735181" y="6024500"/>
                      <a:pt x="829794" y="5930309"/>
                      <a:pt x="830316" y="5813778"/>
                    </a:cubicBezTo>
                    <a:lnTo>
                      <a:pt x="830316" y="5743222"/>
                    </a:lnTo>
                    <a:cubicBezTo>
                      <a:pt x="830316" y="5687085"/>
                      <a:pt x="808015" y="5633246"/>
                      <a:pt x="768320" y="5593551"/>
                    </a:cubicBezTo>
                    <a:cubicBezTo>
                      <a:pt x="728625" y="5553856"/>
                      <a:pt x="674787" y="5531555"/>
                      <a:pt x="618649" y="5531555"/>
                    </a:cubicBezTo>
                    <a:close/>
                    <a:moveTo>
                      <a:pt x="399433" y="6501553"/>
                    </a:moveTo>
                    <a:cubicBezTo>
                      <a:pt x="400632" y="6493439"/>
                      <a:pt x="389202" y="6490264"/>
                      <a:pt x="386027" y="6497814"/>
                    </a:cubicBezTo>
                    <a:lnTo>
                      <a:pt x="232005" y="6857154"/>
                    </a:lnTo>
                    <a:cubicBezTo>
                      <a:pt x="209748" y="6909074"/>
                      <a:pt x="158672" y="6942717"/>
                      <a:pt x="102182" y="6942667"/>
                    </a:cubicBezTo>
                    <a:lnTo>
                      <a:pt x="37130" y="6942667"/>
                    </a:lnTo>
                    <a:cubicBezTo>
                      <a:pt x="25266" y="6942678"/>
                      <a:pt x="14190" y="6936723"/>
                      <a:pt x="7655" y="6926821"/>
                    </a:cubicBezTo>
                    <a:cubicBezTo>
                      <a:pt x="1120" y="6916918"/>
                      <a:pt x="0" y="6904394"/>
                      <a:pt x="4675" y="6893489"/>
                    </a:cubicBezTo>
                    <a:lnTo>
                      <a:pt x="195316" y="6448778"/>
                    </a:lnTo>
                    <a:lnTo>
                      <a:pt x="265448" y="6273377"/>
                    </a:lnTo>
                    <a:cubicBezTo>
                      <a:pt x="308318" y="6166239"/>
                      <a:pt x="412094" y="6095992"/>
                      <a:pt x="527491" y="6096000"/>
                    </a:cubicBezTo>
                    <a:lnTo>
                      <a:pt x="709807" y="6096000"/>
                    </a:lnTo>
                    <a:cubicBezTo>
                      <a:pt x="825204" y="6095992"/>
                      <a:pt x="928980" y="6166239"/>
                      <a:pt x="971850" y="6273377"/>
                    </a:cubicBezTo>
                    <a:lnTo>
                      <a:pt x="1041982" y="6448778"/>
                    </a:lnTo>
                    <a:lnTo>
                      <a:pt x="1232553" y="6893489"/>
                    </a:lnTo>
                    <a:cubicBezTo>
                      <a:pt x="1237228" y="6904394"/>
                      <a:pt x="1236108" y="6916919"/>
                      <a:pt x="1229573" y="6926821"/>
                    </a:cubicBezTo>
                    <a:cubicBezTo>
                      <a:pt x="1223037" y="6936723"/>
                      <a:pt x="1211962" y="6942678"/>
                      <a:pt x="1200097" y="6942667"/>
                    </a:cubicBezTo>
                    <a:lnTo>
                      <a:pt x="1135045" y="6942667"/>
                    </a:lnTo>
                    <a:cubicBezTo>
                      <a:pt x="1078607" y="6942661"/>
                      <a:pt x="1027601" y="6909026"/>
                      <a:pt x="1005364" y="6857154"/>
                    </a:cubicBezTo>
                    <a:lnTo>
                      <a:pt x="851341" y="6497814"/>
                    </a:lnTo>
                    <a:cubicBezTo>
                      <a:pt x="848096" y="6490264"/>
                      <a:pt x="836736" y="6493439"/>
                      <a:pt x="837865" y="6501553"/>
                    </a:cubicBezTo>
                    <a:lnTo>
                      <a:pt x="900871" y="6942667"/>
                    </a:lnTo>
                    <a:lnTo>
                      <a:pt x="968252" y="7751163"/>
                    </a:lnTo>
                    <a:cubicBezTo>
                      <a:pt x="969060" y="7760984"/>
                      <a:pt x="965723" y="7770697"/>
                      <a:pt x="959048" y="7777948"/>
                    </a:cubicBezTo>
                    <a:cubicBezTo>
                      <a:pt x="952374" y="7785198"/>
                      <a:pt x="942970" y="7789327"/>
                      <a:pt x="933115" y="7789333"/>
                    </a:cubicBezTo>
                    <a:lnTo>
                      <a:pt x="879281" y="7789333"/>
                    </a:lnTo>
                    <a:cubicBezTo>
                      <a:pt x="810300" y="7789342"/>
                      <a:pt x="751423" y="7739476"/>
                      <a:pt x="740075" y="7671435"/>
                    </a:cubicBezTo>
                    <a:lnTo>
                      <a:pt x="625705" y="6984436"/>
                    </a:lnTo>
                    <a:cubicBezTo>
                      <a:pt x="624364" y="6976533"/>
                      <a:pt x="613075" y="6976533"/>
                      <a:pt x="611735" y="6984436"/>
                    </a:cubicBezTo>
                    <a:lnTo>
                      <a:pt x="497293" y="7671435"/>
                    </a:lnTo>
                    <a:cubicBezTo>
                      <a:pt x="485941" y="7739503"/>
                      <a:pt x="427025" y="7789376"/>
                      <a:pt x="358017" y="7789333"/>
                    </a:cubicBezTo>
                    <a:lnTo>
                      <a:pt x="304183" y="7789333"/>
                    </a:lnTo>
                    <a:cubicBezTo>
                      <a:pt x="294328" y="7789327"/>
                      <a:pt x="284924" y="7785198"/>
                      <a:pt x="278250" y="7777948"/>
                    </a:cubicBezTo>
                    <a:cubicBezTo>
                      <a:pt x="271575" y="7770697"/>
                      <a:pt x="268238" y="7760984"/>
                      <a:pt x="269046" y="7751163"/>
                    </a:cubicBezTo>
                    <a:lnTo>
                      <a:pt x="336427" y="6942667"/>
                    </a:lnTo>
                    <a:lnTo>
                      <a:pt x="399433" y="6501553"/>
                    </a:lnTo>
                    <a:close/>
                    <a:moveTo>
                      <a:pt x="2396649" y="5531555"/>
                    </a:moveTo>
                    <a:cubicBezTo>
                      <a:pt x="2340512" y="5531555"/>
                      <a:pt x="2286673" y="5553856"/>
                      <a:pt x="2246978" y="5593551"/>
                    </a:cubicBezTo>
                    <a:cubicBezTo>
                      <a:pt x="2207283" y="5633246"/>
                      <a:pt x="2184982" y="5687085"/>
                      <a:pt x="2184982" y="5743222"/>
                    </a:cubicBezTo>
                    <a:lnTo>
                      <a:pt x="2184982" y="5813778"/>
                    </a:lnTo>
                    <a:cubicBezTo>
                      <a:pt x="2185503" y="5930309"/>
                      <a:pt x="2280117" y="6024500"/>
                      <a:pt x="2396649" y="6024500"/>
                    </a:cubicBezTo>
                    <a:cubicBezTo>
                      <a:pt x="2513181" y="6024500"/>
                      <a:pt x="2607795" y="5930309"/>
                      <a:pt x="2608316" y="5813778"/>
                    </a:cubicBezTo>
                    <a:lnTo>
                      <a:pt x="2608316" y="5743222"/>
                    </a:lnTo>
                    <a:cubicBezTo>
                      <a:pt x="2608316" y="5687085"/>
                      <a:pt x="2586015" y="5633246"/>
                      <a:pt x="2546320" y="5593551"/>
                    </a:cubicBezTo>
                    <a:cubicBezTo>
                      <a:pt x="2506625" y="5553856"/>
                      <a:pt x="2452786" y="5531555"/>
                      <a:pt x="2396649" y="5531555"/>
                    </a:cubicBezTo>
                    <a:close/>
                    <a:moveTo>
                      <a:pt x="2177433" y="6501553"/>
                    </a:moveTo>
                    <a:cubicBezTo>
                      <a:pt x="2178632" y="6493439"/>
                      <a:pt x="2167202" y="6490264"/>
                      <a:pt x="2164027" y="6497814"/>
                    </a:cubicBezTo>
                    <a:lnTo>
                      <a:pt x="2010005" y="6857154"/>
                    </a:lnTo>
                    <a:cubicBezTo>
                      <a:pt x="1987748" y="6909074"/>
                      <a:pt x="1936672" y="6942717"/>
                      <a:pt x="1880182" y="6942667"/>
                    </a:cubicBezTo>
                    <a:lnTo>
                      <a:pt x="1815130" y="6942667"/>
                    </a:lnTo>
                    <a:cubicBezTo>
                      <a:pt x="1803265" y="6942678"/>
                      <a:pt x="1792190" y="6936723"/>
                      <a:pt x="1785655" y="6926821"/>
                    </a:cubicBezTo>
                    <a:cubicBezTo>
                      <a:pt x="1779120" y="6916918"/>
                      <a:pt x="1778000" y="6904394"/>
                      <a:pt x="1782675" y="6893489"/>
                    </a:cubicBezTo>
                    <a:lnTo>
                      <a:pt x="1973316" y="6448778"/>
                    </a:lnTo>
                    <a:lnTo>
                      <a:pt x="2043448" y="6273377"/>
                    </a:lnTo>
                    <a:cubicBezTo>
                      <a:pt x="2086318" y="6166239"/>
                      <a:pt x="2190094" y="6095992"/>
                      <a:pt x="2305491" y="6096000"/>
                    </a:cubicBezTo>
                    <a:lnTo>
                      <a:pt x="2487807" y="6096000"/>
                    </a:lnTo>
                    <a:cubicBezTo>
                      <a:pt x="2603204" y="6095992"/>
                      <a:pt x="2706980" y="6166239"/>
                      <a:pt x="2749850" y="6273377"/>
                    </a:cubicBezTo>
                    <a:lnTo>
                      <a:pt x="2819982" y="6448778"/>
                    </a:lnTo>
                    <a:lnTo>
                      <a:pt x="3010553" y="6893489"/>
                    </a:lnTo>
                    <a:cubicBezTo>
                      <a:pt x="3015228" y="6904394"/>
                      <a:pt x="3014108" y="6916918"/>
                      <a:pt x="3007573" y="6926821"/>
                    </a:cubicBezTo>
                    <a:cubicBezTo>
                      <a:pt x="3001037" y="6936723"/>
                      <a:pt x="2989962" y="6942678"/>
                      <a:pt x="2978097" y="6942667"/>
                    </a:cubicBezTo>
                    <a:lnTo>
                      <a:pt x="2913045" y="6942667"/>
                    </a:lnTo>
                    <a:cubicBezTo>
                      <a:pt x="2856607" y="6942661"/>
                      <a:pt x="2805601" y="6909026"/>
                      <a:pt x="2783364" y="6857154"/>
                    </a:cubicBezTo>
                    <a:lnTo>
                      <a:pt x="2629341" y="6497814"/>
                    </a:lnTo>
                    <a:cubicBezTo>
                      <a:pt x="2626096" y="6490264"/>
                      <a:pt x="2614736" y="6493439"/>
                      <a:pt x="2615865" y="6501553"/>
                    </a:cubicBezTo>
                    <a:lnTo>
                      <a:pt x="2678871" y="6942667"/>
                    </a:lnTo>
                    <a:lnTo>
                      <a:pt x="2746252" y="7751163"/>
                    </a:lnTo>
                    <a:cubicBezTo>
                      <a:pt x="2747060" y="7760984"/>
                      <a:pt x="2743723" y="7770697"/>
                      <a:pt x="2737048" y="7777948"/>
                    </a:cubicBezTo>
                    <a:cubicBezTo>
                      <a:pt x="2730374" y="7785198"/>
                      <a:pt x="2720970" y="7789327"/>
                      <a:pt x="2711115" y="7789333"/>
                    </a:cubicBezTo>
                    <a:lnTo>
                      <a:pt x="2657281" y="7789333"/>
                    </a:lnTo>
                    <a:cubicBezTo>
                      <a:pt x="2588300" y="7789342"/>
                      <a:pt x="2529423" y="7739476"/>
                      <a:pt x="2518075" y="7671435"/>
                    </a:cubicBezTo>
                    <a:lnTo>
                      <a:pt x="2403705" y="6984436"/>
                    </a:lnTo>
                    <a:cubicBezTo>
                      <a:pt x="2402364" y="6976533"/>
                      <a:pt x="2391075" y="6976533"/>
                      <a:pt x="2389734" y="6984436"/>
                    </a:cubicBezTo>
                    <a:lnTo>
                      <a:pt x="2275293" y="7671435"/>
                    </a:lnTo>
                    <a:cubicBezTo>
                      <a:pt x="2263942" y="7739503"/>
                      <a:pt x="2205025" y="7789376"/>
                      <a:pt x="2136017" y="7789333"/>
                    </a:cubicBezTo>
                    <a:lnTo>
                      <a:pt x="2082183" y="7789333"/>
                    </a:lnTo>
                    <a:cubicBezTo>
                      <a:pt x="2072328" y="7789327"/>
                      <a:pt x="2062924" y="7785198"/>
                      <a:pt x="2056250" y="7777948"/>
                    </a:cubicBezTo>
                    <a:cubicBezTo>
                      <a:pt x="2049575" y="7770697"/>
                      <a:pt x="2046238" y="7760984"/>
                      <a:pt x="2047046" y="7751163"/>
                    </a:cubicBezTo>
                    <a:lnTo>
                      <a:pt x="2114427" y="6942667"/>
                    </a:lnTo>
                    <a:lnTo>
                      <a:pt x="2177433" y="6501553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3572351" y="5531555"/>
                <a:ext cx="4793228" cy="2257821"/>
              </a:xfrm>
              <a:custGeom>
                <a:avLst/>
                <a:gdLst/>
                <a:ahLst/>
                <a:cxnLst/>
                <a:rect l="l" t="t" r="r" b="b"/>
                <a:pathLst>
                  <a:path w="4793228" h="2257821">
                    <a:moveTo>
                      <a:pt x="618649" y="0"/>
                    </a:moveTo>
                    <a:cubicBezTo>
                      <a:pt x="562511" y="0"/>
                      <a:pt x="508673" y="22301"/>
                      <a:pt x="468978" y="61996"/>
                    </a:cubicBezTo>
                    <a:cubicBezTo>
                      <a:pt x="429283" y="101691"/>
                      <a:pt x="406982" y="155530"/>
                      <a:pt x="406982" y="211667"/>
                    </a:cubicBezTo>
                    <a:lnTo>
                      <a:pt x="406982" y="282223"/>
                    </a:lnTo>
                    <a:cubicBezTo>
                      <a:pt x="407504" y="398754"/>
                      <a:pt x="502117" y="492945"/>
                      <a:pt x="618649" y="492945"/>
                    </a:cubicBezTo>
                    <a:cubicBezTo>
                      <a:pt x="735181" y="492945"/>
                      <a:pt x="829794" y="398754"/>
                      <a:pt x="830316" y="282223"/>
                    </a:cubicBezTo>
                    <a:lnTo>
                      <a:pt x="830316" y="211667"/>
                    </a:lnTo>
                    <a:cubicBezTo>
                      <a:pt x="830316" y="155530"/>
                      <a:pt x="808015" y="101691"/>
                      <a:pt x="768320" y="61996"/>
                    </a:cubicBezTo>
                    <a:cubicBezTo>
                      <a:pt x="728625" y="22301"/>
                      <a:pt x="674787" y="0"/>
                      <a:pt x="618649" y="0"/>
                    </a:cubicBezTo>
                    <a:close/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9"/>
                    </a:cubicBezTo>
                    <a:lnTo>
                      <a:pt x="232004" y="1325599"/>
                    </a:lnTo>
                    <a:cubicBezTo>
                      <a:pt x="209748" y="1377519"/>
                      <a:pt x="158672" y="1411162"/>
                      <a:pt x="102182" y="1411112"/>
                    </a:cubicBezTo>
                    <a:lnTo>
                      <a:pt x="37130" y="1411112"/>
                    </a:lnTo>
                    <a:cubicBezTo>
                      <a:pt x="25265" y="1411123"/>
                      <a:pt x="14190" y="1405169"/>
                      <a:pt x="7655" y="1395266"/>
                    </a:cubicBezTo>
                    <a:cubicBezTo>
                      <a:pt x="1120" y="1385364"/>
                      <a:pt x="0" y="1372839"/>
                      <a:pt x="4674" y="1361934"/>
                    </a:cubicBezTo>
                    <a:lnTo>
                      <a:pt x="195316" y="917223"/>
                    </a:lnTo>
                    <a:lnTo>
                      <a:pt x="265448" y="741822"/>
                    </a:lnTo>
                    <a:cubicBezTo>
                      <a:pt x="308318" y="634684"/>
                      <a:pt x="412095" y="564437"/>
                      <a:pt x="527491" y="564445"/>
                    </a:cubicBezTo>
                    <a:lnTo>
                      <a:pt x="709807" y="564445"/>
                    </a:lnTo>
                    <a:cubicBezTo>
                      <a:pt x="825203" y="564437"/>
                      <a:pt x="928980" y="634683"/>
                      <a:pt x="971850" y="741822"/>
                    </a:cubicBezTo>
                    <a:lnTo>
                      <a:pt x="1041982" y="917223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4"/>
                      <a:pt x="1229573" y="1395266"/>
                    </a:cubicBezTo>
                    <a:cubicBezTo>
                      <a:pt x="1223037" y="1405169"/>
                      <a:pt x="1211962" y="1411123"/>
                      <a:pt x="1200097" y="1411112"/>
                    </a:cubicBezTo>
                    <a:lnTo>
                      <a:pt x="1135045" y="1411112"/>
                    </a:lnTo>
                    <a:cubicBezTo>
                      <a:pt x="1078607" y="1411106"/>
                      <a:pt x="1027601" y="1377471"/>
                      <a:pt x="1005364" y="1325599"/>
                    </a:cubicBezTo>
                    <a:lnTo>
                      <a:pt x="851341" y="966259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2"/>
                    </a:lnTo>
                    <a:lnTo>
                      <a:pt x="968252" y="2219608"/>
                    </a:lnTo>
                    <a:cubicBezTo>
                      <a:pt x="969060" y="2229429"/>
                      <a:pt x="965722" y="2239142"/>
                      <a:pt x="959048" y="2246393"/>
                    </a:cubicBezTo>
                    <a:cubicBezTo>
                      <a:pt x="952374" y="2253643"/>
                      <a:pt x="942970" y="2257772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7"/>
                      <a:pt x="751423" y="2207921"/>
                      <a:pt x="740075" y="2139880"/>
                    </a:cubicBezTo>
                    <a:lnTo>
                      <a:pt x="625704" y="1452881"/>
                    </a:lnTo>
                    <a:cubicBezTo>
                      <a:pt x="624364" y="1444978"/>
                      <a:pt x="613075" y="1444978"/>
                      <a:pt x="611735" y="1452881"/>
                    </a:cubicBezTo>
                    <a:lnTo>
                      <a:pt x="497294" y="2139880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2"/>
                      <a:pt x="284924" y="2253643"/>
                      <a:pt x="278250" y="2246393"/>
                    </a:cubicBezTo>
                    <a:cubicBezTo>
                      <a:pt x="271576" y="2239142"/>
                      <a:pt x="268238" y="2229429"/>
                      <a:pt x="269046" y="2219608"/>
                    </a:cubicBezTo>
                    <a:lnTo>
                      <a:pt x="336427" y="1411112"/>
                    </a:lnTo>
                    <a:lnTo>
                      <a:pt x="399433" y="969998"/>
                    </a:lnTo>
                    <a:close/>
                    <a:moveTo>
                      <a:pt x="2396649" y="0"/>
                    </a:moveTo>
                    <a:cubicBezTo>
                      <a:pt x="2340511" y="0"/>
                      <a:pt x="2286673" y="22301"/>
                      <a:pt x="2246978" y="61996"/>
                    </a:cubicBezTo>
                    <a:cubicBezTo>
                      <a:pt x="2207283" y="101691"/>
                      <a:pt x="2184982" y="155530"/>
                      <a:pt x="2184982" y="211667"/>
                    </a:cubicBezTo>
                    <a:lnTo>
                      <a:pt x="2184982" y="282223"/>
                    </a:lnTo>
                    <a:cubicBezTo>
                      <a:pt x="2185504" y="398754"/>
                      <a:pt x="2280117" y="492945"/>
                      <a:pt x="2396649" y="492945"/>
                    </a:cubicBezTo>
                    <a:cubicBezTo>
                      <a:pt x="2513181" y="492945"/>
                      <a:pt x="2607794" y="398754"/>
                      <a:pt x="2608316" y="282223"/>
                    </a:cubicBezTo>
                    <a:lnTo>
                      <a:pt x="2608316" y="211667"/>
                    </a:lnTo>
                    <a:cubicBezTo>
                      <a:pt x="2608316" y="155530"/>
                      <a:pt x="2586015" y="101691"/>
                      <a:pt x="2546320" y="61996"/>
                    </a:cubicBezTo>
                    <a:cubicBezTo>
                      <a:pt x="2506625" y="22301"/>
                      <a:pt x="2452787" y="0"/>
                      <a:pt x="2396649" y="0"/>
                    </a:cubicBezTo>
                    <a:close/>
                    <a:moveTo>
                      <a:pt x="2177433" y="969998"/>
                    </a:moveTo>
                    <a:cubicBezTo>
                      <a:pt x="2178632" y="961884"/>
                      <a:pt x="2167202" y="958709"/>
                      <a:pt x="2164027" y="966259"/>
                    </a:cubicBezTo>
                    <a:lnTo>
                      <a:pt x="2010004" y="1325599"/>
                    </a:lnTo>
                    <a:cubicBezTo>
                      <a:pt x="1987748" y="1377519"/>
                      <a:pt x="1936672" y="1411162"/>
                      <a:pt x="1880182" y="1411112"/>
                    </a:cubicBezTo>
                    <a:lnTo>
                      <a:pt x="1815130" y="1411112"/>
                    </a:lnTo>
                    <a:cubicBezTo>
                      <a:pt x="1803265" y="1411123"/>
                      <a:pt x="1792190" y="1405169"/>
                      <a:pt x="1785655" y="1395266"/>
                    </a:cubicBezTo>
                    <a:cubicBezTo>
                      <a:pt x="1779120" y="1385364"/>
                      <a:pt x="1778000" y="1372839"/>
                      <a:pt x="1782674" y="1361934"/>
                    </a:cubicBezTo>
                    <a:lnTo>
                      <a:pt x="1973316" y="917223"/>
                    </a:lnTo>
                    <a:lnTo>
                      <a:pt x="2043448" y="741822"/>
                    </a:lnTo>
                    <a:cubicBezTo>
                      <a:pt x="2086318" y="634684"/>
                      <a:pt x="2190095" y="564437"/>
                      <a:pt x="2305491" y="564445"/>
                    </a:cubicBezTo>
                    <a:lnTo>
                      <a:pt x="2487807" y="564445"/>
                    </a:lnTo>
                    <a:cubicBezTo>
                      <a:pt x="2603203" y="564437"/>
                      <a:pt x="2706980" y="634683"/>
                      <a:pt x="2749850" y="741822"/>
                    </a:cubicBezTo>
                    <a:lnTo>
                      <a:pt x="2819982" y="917223"/>
                    </a:lnTo>
                    <a:lnTo>
                      <a:pt x="3010553" y="1361934"/>
                    </a:lnTo>
                    <a:cubicBezTo>
                      <a:pt x="3015228" y="1372839"/>
                      <a:pt x="3014107" y="1385363"/>
                      <a:pt x="3007572" y="1395266"/>
                    </a:cubicBezTo>
                    <a:cubicBezTo>
                      <a:pt x="3001037" y="1405168"/>
                      <a:pt x="2989962" y="1411123"/>
                      <a:pt x="2978097" y="1411112"/>
                    </a:cubicBezTo>
                    <a:lnTo>
                      <a:pt x="2913045" y="1411112"/>
                    </a:lnTo>
                    <a:cubicBezTo>
                      <a:pt x="2856607" y="1411106"/>
                      <a:pt x="2805601" y="1377471"/>
                      <a:pt x="2783364" y="1325599"/>
                    </a:cubicBezTo>
                    <a:lnTo>
                      <a:pt x="2629341" y="966259"/>
                    </a:lnTo>
                    <a:cubicBezTo>
                      <a:pt x="2626096" y="958709"/>
                      <a:pt x="2614736" y="961884"/>
                      <a:pt x="2615865" y="969998"/>
                    </a:cubicBezTo>
                    <a:lnTo>
                      <a:pt x="2678871" y="1411112"/>
                    </a:lnTo>
                    <a:lnTo>
                      <a:pt x="2746252" y="2219608"/>
                    </a:lnTo>
                    <a:cubicBezTo>
                      <a:pt x="2747060" y="2229429"/>
                      <a:pt x="2743722" y="2239142"/>
                      <a:pt x="2737048" y="2246393"/>
                    </a:cubicBezTo>
                    <a:cubicBezTo>
                      <a:pt x="2730374" y="2253643"/>
                      <a:pt x="2720970" y="2257772"/>
                      <a:pt x="2711115" y="2257778"/>
                    </a:cubicBezTo>
                    <a:lnTo>
                      <a:pt x="2657281" y="2257778"/>
                    </a:lnTo>
                    <a:cubicBezTo>
                      <a:pt x="2588300" y="2257787"/>
                      <a:pt x="2529423" y="2207921"/>
                      <a:pt x="2518075" y="2139880"/>
                    </a:cubicBezTo>
                    <a:lnTo>
                      <a:pt x="2403704" y="1452881"/>
                    </a:lnTo>
                    <a:cubicBezTo>
                      <a:pt x="2402364" y="1444978"/>
                      <a:pt x="2391075" y="1444978"/>
                      <a:pt x="2389735" y="1452881"/>
                    </a:cubicBezTo>
                    <a:lnTo>
                      <a:pt x="2275294" y="2139880"/>
                    </a:lnTo>
                    <a:cubicBezTo>
                      <a:pt x="2263942" y="2207948"/>
                      <a:pt x="2205025" y="2257821"/>
                      <a:pt x="2136017" y="2257778"/>
                    </a:cubicBezTo>
                    <a:lnTo>
                      <a:pt x="2082183" y="2257778"/>
                    </a:lnTo>
                    <a:cubicBezTo>
                      <a:pt x="2072328" y="2257772"/>
                      <a:pt x="2062924" y="2253643"/>
                      <a:pt x="2056250" y="2246393"/>
                    </a:cubicBezTo>
                    <a:cubicBezTo>
                      <a:pt x="2049576" y="2239142"/>
                      <a:pt x="2046238" y="2229429"/>
                      <a:pt x="2047046" y="2219608"/>
                    </a:cubicBezTo>
                    <a:lnTo>
                      <a:pt x="2114427" y="1411112"/>
                    </a:lnTo>
                    <a:lnTo>
                      <a:pt x="2177433" y="969998"/>
                    </a:lnTo>
                    <a:close/>
                    <a:moveTo>
                      <a:pt x="4174649" y="0"/>
                    </a:moveTo>
                    <a:cubicBezTo>
                      <a:pt x="4118511" y="0"/>
                      <a:pt x="4064673" y="22301"/>
                      <a:pt x="4024978" y="61996"/>
                    </a:cubicBezTo>
                    <a:cubicBezTo>
                      <a:pt x="3985282" y="101691"/>
                      <a:pt x="3962982" y="155530"/>
                      <a:pt x="3962982" y="211667"/>
                    </a:cubicBezTo>
                    <a:lnTo>
                      <a:pt x="3962982" y="282223"/>
                    </a:lnTo>
                    <a:cubicBezTo>
                      <a:pt x="3963503" y="398754"/>
                      <a:pt x="4058117" y="492945"/>
                      <a:pt x="4174649" y="492945"/>
                    </a:cubicBezTo>
                    <a:cubicBezTo>
                      <a:pt x="4291181" y="492945"/>
                      <a:pt x="4385795" y="398754"/>
                      <a:pt x="4386316" y="282223"/>
                    </a:cubicBezTo>
                    <a:lnTo>
                      <a:pt x="4386316" y="211667"/>
                    </a:lnTo>
                    <a:cubicBezTo>
                      <a:pt x="4386316" y="155530"/>
                      <a:pt x="4364016" y="101691"/>
                      <a:pt x="4324320" y="61996"/>
                    </a:cubicBezTo>
                    <a:cubicBezTo>
                      <a:pt x="4284625" y="22301"/>
                      <a:pt x="4230787" y="0"/>
                      <a:pt x="4174649" y="0"/>
                    </a:cubicBezTo>
                    <a:close/>
                    <a:moveTo>
                      <a:pt x="3955433" y="969998"/>
                    </a:moveTo>
                    <a:cubicBezTo>
                      <a:pt x="3956632" y="961884"/>
                      <a:pt x="3945203" y="958709"/>
                      <a:pt x="3942028" y="966259"/>
                    </a:cubicBezTo>
                    <a:lnTo>
                      <a:pt x="3788004" y="1325599"/>
                    </a:lnTo>
                    <a:cubicBezTo>
                      <a:pt x="3765748" y="1377519"/>
                      <a:pt x="3714672" y="1411162"/>
                      <a:pt x="3658182" y="1411112"/>
                    </a:cubicBezTo>
                    <a:lnTo>
                      <a:pt x="3593130" y="1411112"/>
                    </a:lnTo>
                    <a:cubicBezTo>
                      <a:pt x="3581266" y="1411123"/>
                      <a:pt x="3570191" y="1405168"/>
                      <a:pt x="3563655" y="1395266"/>
                    </a:cubicBezTo>
                    <a:cubicBezTo>
                      <a:pt x="3557120" y="1385363"/>
                      <a:pt x="3556000" y="1372839"/>
                      <a:pt x="3560675" y="1361934"/>
                    </a:cubicBezTo>
                    <a:lnTo>
                      <a:pt x="3751316" y="917223"/>
                    </a:lnTo>
                    <a:lnTo>
                      <a:pt x="3821448" y="741822"/>
                    </a:lnTo>
                    <a:cubicBezTo>
                      <a:pt x="3864318" y="634684"/>
                      <a:pt x="3968094" y="564438"/>
                      <a:pt x="4083491" y="564445"/>
                    </a:cubicBezTo>
                    <a:lnTo>
                      <a:pt x="4265807" y="564445"/>
                    </a:lnTo>
                    <a:cubicBezTo>
                      <a:pt x="4381204" y="564438"/>
                      <a:pt x="4484980" y="634684"/>
                      <a:pt x="4527850" y="741822"/>
                    </a:cubicBezTo>
                    <a:lnTo>
                      <a:pt x="4597982" y="917223"/>
                    </a:lnTo>
                    <a:lnTo>
                      <a:pt x="4788553" y="1361934"/>
                    </a:lnTo>
                    <a:cubicBezTo>
                      <a:pt x="4793228" y="1372839"/>
                      <a:pt x="4792107" y="1385363"/>
                      <a:pt x="4785572" y="1395266"/>
                    </a:cubicBezTo>
                    <a:cubicBezTo>
                      <a:pt x="4779037" y="1405168"/>
                      <a:pt x="4767962" y="1411123"/>
                      <a:pt x="4756097" y="1411112"/>
                    </a:cubicBezTo>
                    <a:lnTo>
                      <a:pt x="4691045" y="1411112"/>
                    </a:lnTo>
                    <a:cubicBezTo>
                      <a:pt x="4634607" y="1411106"/>
                      <a:pt x="4583601" y="1377471"/>
                      <a:pt x="4561364" y="1325599"/>
                    </a:cubicBezTo>
                    <a:lnTo>
                      <a:pt x="4407341" y="966259"/>
                    </a:lnTo>
                    <a:cubicBezTo>
                      <a:pt x="4404095" y="958709"/>
                      <a:pt x="4392736" y="961884"/>
                      <a:pt x="4393865" y="969998"/>
                    </a:cubicBezTo>
                    <a:lnTo>
                      <a:pt x="4456871" y="1411112"/>
                    </a:lnTo>
                    <a:lnTo>
                      <a:pt x="4524252" y="2219608"/>
                    </a:lnTo>
                    <a:cubicBezTo>
                      <a:pt x="4525060" y="2229429"/>
                      <a:pt x="4521722" y="2239142"/>
                      <a:pt x="4515048" y="2246393"/>
                    </a:cubicBezTo>
                    <a:cubicBezTo>
                      <a:pt x="4508374" y="2253643"/>
                      <a:pt x="4498970" y="2257772"/>
                      <a:pt x="4489115" y="2257778"/>
                    </a:cubicBezTo>
                    <a:lnTo>
                      <a:pt x="4435281" y="2257778"/>
                    </a:lnTo>
                    <a:cubicBezTo>
                      <a:pt x="4366299" y="2257787"/>
                      <a:pt x="4307422" y="2207922"/>
                      <a:pt x="4296075" y="2139880"/>
                    </a:cubicBezTo>
                    <a:lnTo>
                      <a:pt x="4181704" y="1452881"/>
                    </a:lnTo>
                    <a:cubicBezTo>
                      <a:pt x="4180364" y="1444978"/>
                      <a:pt x="4169075" y="1444978"/>
                      <a:pt x="4167735" y="1452881"/>
                    </a:cubicBezTo>
                    <a:lnTo>
                      <a:pt x="4053294" y="2139880"/>
                    </a:lnTo>
                    <a:cubicBezTo>
                      <a:pt x="4041942" y="2207948"/>
                      <a:pt x="3983025" y="2257821"/>
                      <a:pt x="3914017" y="2257778"/>
                    </a:cubicBezTo>
                    <a:lnTo>
                      <a:pt x="3860183" y="2257778"/>
                    </a:lnTo>
                    <a:cubicBezTo>
                      <a:pt x="3850328" y="2257772"/>
                      <a:pt x="3840924" y="2253643"/>
                      <a:pt x="3834250" y="2246393"/>
                    </a:cubicBezTo>
                    <a:cubicBezTo>
                      <a:pt x="3827576" y="2239142"/>
                      <a:pt x="3824238" y="2229429"/>
                      <a:pt x="3825046" y="2219608"/>
                    </a:cubicBezTo>
                    <a:lnTo>
                      <a:pt x="3892427" y="1411112"/>
                    </a:lnTo>
                    <a:lnTo>
                      <a:pt x="3955433" y="969998"/>
                    </a:lnTo>
                    <a:close/>
                  </a:path>
                </a:pathLst>
              </a:custGeom>
              <a:solidFill>
                <a:srgbClr val="494F56"/>
              </a:solidFill>
            </p:spPr>
          </p:sp>
        </p:grpSp>
      </p:grpSp>
      <p:grpSp>
        <p:nvGrpSpPr>
          <p:cNvPr id="13" name="Group 13"/>
          <p:cNvGrpSpPr/>
          <p:nvPr/>
        </p:nvGrpSpPr>
        <p:grpSpPr>
          <a:xfrm>
            <a:off x="10356748" y="3885314"/>
            <a:ext cx="4577469" cy="1758080"/>
            <a:chOff x="0" y="0"/>
            <a:chExt cx="6103292" cy="234410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0"/>
              <a:ext cx="6103292" cy="2344107"/>
              <a:chOff x="0" y="0"/>
              <a:chExt cx="7874000" cy="302418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874000" cy="1889125"/>
              </a:xfrm>
              <a:custGeom>
                <a:avLst/>
                <a:gdLst/>
                <a:ahLst/>
                <a:cxnLst/>
                <a:rect l="l" t="t" r="r" b="b"/>
                <a:pathLst>
                  <a:path w="7874000" h="1889125">
                    <a:moveTo>
                      <a:pt x="635000" y="436562"/>
                    </a:moveTo>
                    <a:cubicBezTo>
                      <a:pt x="656332" y="436658"/>
                      <a:pt x="676084" y="425332"/>
                      <a:pt x="686778" y="406874"/>
                    </a:cubicBezTo>
                    <a:cubicBezTo>
                      <a:pt x="697471" y="388416"/>
                      <a:pt x="697471" y="365647"/>
                      <a:pt x="686778" y="347188"/>
                    </a:cubicBezTo>
                    <a:cubicBezTo>
                      <a:pt x="676084" y="328730"/>
                      <a:pt x="656332" y="317405"/>
                      <a:pt x="635000" y="317500"/>
                    </a:cubicBezTo>
                    <a:cubicBezTo>
                      <a:pt x="602226" y="317647"/>
                      <a:pt x="575734" y="344257"/>
                      <a:pt x="575734" y="377031"/>
                    </a:cubicBezTo>
                    <a:cubicBezTo>
                      <a:pt x="575734" y="409806"/>
                      <a:pt x="602226" y="436416"/>
                      <a:pt x="635000" y="436562"/>
                    </a:cubicBezTo>
                    <a:close/>
                    <a:moveTo>
                      <a:pt x="158750" y="277812"/>
                    </a:moveTo>
                    <a:cubicBezTo>
                      <a:pt x="231150" y="277817"/>
                      <a:pt x="294386" y="228847"/>
                      <a:pt x="312499" y="158750"/>
                    </a:cubicBezTo>
                    <a:lnTo>
                      <a:pt x="957501" y="158750"/>
                    </a:lnTo>
                    <a:cubicBezTo>
                      <a:pt x="975162" y="227211"/>
                      <a:pt x="1037273" y="277812"/>
                      <a:pt x="1111250" y="277812"/>
                    </a:cubicBezTo>
                    <a:lnTo>
                      <a:pt x="1111250" y="476250"/>
                    </a:lnTo>
                    <a:cubicBezTo>
                      <a:pt x="1038850" y="476246"/>
                      <a:pt x="975614" y="525215"/>
                      <a:pt x="957501" y="595312"/>
                    </a:cubicBezTo>
                    <a:lnTo>
                      <a:pt x="312499" y="595312"/>
                    </a:lnTo>
                    <a:cubicBezTo>
                      <a:pt x="294386" y="525215"/>
                      <a:pt x="231150" y="476246"/>
                      <a:pt x="158750" y="476250"/>
                    </a:cubicBezTo>
                    <a:lnTo>
                      <a:pt x="158750" y="277812"/>
                    </a:lnTo>
                    <a:close/>
                    <a:moveTo>
                      <a:pt x="635000" y="476250"/>
                    </a:moveTo>
                    <a:cubicBezTo>
                      <a:pt x="670553" y="476409"/>
                      <a:pt x="703474" y="457533"/>
                      <a:pt x="721296" y="426769"/>
                    </a:cubicBezTo>
                    <a:cubicBezTo>
                      <a:pt x="739119" y="396005"/>
                      <a:pt x="739119" y="358057"/>
                      <a:pt x="721296" y="327293"/>
                    </a:cubicBezTo>
                    <a:cubicBezTo>
                      <a:pt x="703474" y="296530"/>
                      <a:pt x="670553" y="277653"/>
                      <a:pt x="635000" y="277812"/>
                    </a:cubicBezTo>
                    <a:cubicBezTo>
                      <a:pt x="580376" y="278057"/>
                      <a:pt x="536224" y="322407"/>
                      <a:pt x="536224" y="377031"/>
                    </a:cubicBezTo>
                    <a:cubicBezTo>
                      <a:pt x="536224" y="431656"/>
                      <a:pt x="580376" y="476006"/>
                      <a:pt x="635000" y="476250"/>
                    </a:cubicBezTo>
                    <a:close/>
                    <a:moveTo>
                      <a:pt x="0" y="39688"/>
                    </a:moveTo>
                    <a:cubicBezTo>
                      <a:pt x="0" y="17769"/>
                      <a:pt x="17769" y="0"/>
                      <a:pt x="39688" y="0"/>
                    </a:cubicBezTo>
                    <a:lnTo>
                      <a:pt x="1230312" y="0"/>
                    </a:lnTo>
                    <a:cubicBezTo>
                      <a:pt x="1252231" y="0"/>
                      <a:pt x="1270000" y="17769"/>
                      <a:pt x="1270000" y="39688"/>
                    </a:cubicBezTo>
                    <a:lnTo>
                      <a:pt x="1270000" y="714375"/>
                    </a:lnTo>
                    <a:cubicBezTo>
                      <a:pt x="1270000" y="736294"/>
                      <a:pt x="1252231" y="754062"/>
                      <a:pt x="1230312" y="754062"/>
                    </a:cubicBezTo>
                    <a:lnTo>
                      <a:pt x="39688" y="754062"/>
                    </a:lnTo>
                    <a:cubicBezTo>
                      <a:pt x="17769" y="754062"/>
                      <a:pt x="0" y="736294"/>
                      <a:pt x="0" y="714375"/>
                    </a:cubicBezTo>
                    <a:lnTo>
                      <a:pt x="0" y="39688"/>
                    </a:lnTo>
                    <a:close/>
                    <a:moveTo>
                      <a:pt x="276185" y="138827"/>
                    </a:moveTo>
                    <a:cubicBezTo>
                      <a:pt x="265755" y="200818"/>
                      <a:pt x="208929" y="244019"/>
                      <a:pt x="146407" y="237490"/>
                    </a:cubicBezTo>
                    <a:cubicBezTo>
                      <a:pt x="132715" y="236101"/>
                      <a:pt x="119062" y="245705"/>
                      <a:pt x="119062" y="259397"/>
                    </a:cubicBezTo>
                    <a:lnTo>
                      <a:pt x="119062" y="494665"/>
                    </a:lnTo>
                    <a:cubicBezTo>
                      <a:pt x="119062" y="508357"/>
                      <a:pt x="132755" y="518001"/>
                      <a:pt x="146367" y="516572"/>
                    </a:cubicBezTo>
                    <a:cubicBezTo>
                      <a:pt x="208890" y="510044"/>
                      <a:pt x="265715" y="553245"/>
                      <a:pt x="276146" y="615236"/>
                    </a:cubicBezTo>
                    <a:cubicBezTo>
                      <a:pt x="277971" y="626031"/>
                      <a:pt x="286703" y="635000"/>
                      <a:pt x="297656" y="635000"/>
                    </a:cubicBezTo>
                    <a:lnTo>
                      <a:pt x="972344" y="635000"/>
                    </a:lnTo>
                    <a:cubicBezTo>
                      <a:pt x="983298" y="635000"/>
                      <a:pt x="992029" y="626031"/>
                      <a:pt x="993815" y="615236"/>
                    </a:cubicBezTo>
                    <a:cubicBezTo>
                      <a:pt x="1004245" y="553245"/>
                      <a:pt x="1061071" y="510044"/>
                      <a:pt x="1123593" y="516572"/>
                    </a:cubicBezTo>
                    <a:cubicBezTo>
                      <a:pt x="1137245" y="518001"/>
                      <a:pt x="1150938" y="508357"/>
                      <a:pt x="1150938" y="494665"/>
                    </a:cubicBezTo>
                    <a:lnTo>
                      <a:pt x="1150938" y="259397"/>
                    </a:lnTo>
                    <a:cubicBezTo>
                      <a:pt x="1150938" y="245705"/>
                      <a:pt x="1137245" y="236101"/>
                      <a:pt x="1123632" y="237490"/>
                    </a:cubicBezTo>
                    <a:cubicBezTo>
                      <a:pt x="1061110" y="244019"/>
                      <a:pt x="1004285" y="200818"/>
                      <a:pt x="993854" y="138827"/>
                    </a:cubicBezTo>
                    <a:cubicBezTo>
                      <a:pt x="991989" y="128032"/>
                      <a:pt x="983258" y="119062"/>
                      <a:pt x="972344" y="119062"/>
                    </a:cubicBezTo>
                    <a:lnTo>
                      <a:pt x="297656" y="119062"/>
                    </a:lnTo>
                    <a:cubicBezTo>
                      <a:pt x="286703" y="119062"/>
                      <a:pt x="277971" y="128032"/>
                      <a:pt x="276185" y="138827"/>
                    </a:cubicBezTo>
                    <a:close/>
                    <a:moveTo>
                      <a:pt x="2286000" y="436562"/>
                    </a:moveTo>
                    <a:cubicBezTo>
                      <a:pt x="2307332" y="436658"/>
                      <a:pt x="2327084" y="425332"/>
                      <a:pt x="2337778" y="406874"/>
                    </a:cubicBezTo>
                    <a:cubicBezTo>
                      <a:pt x="2348471" y="388416"/>
                      <a:pt x="2348471" y="365647"/>
                      <a:pt x="2337778" y="347188"/>
                    </a:cubicBezTo>
                    <a:cubicBezTo>
                      <a:pt x="2327084" y="328730"/>
                      <a:pt x="2307332" y="317405"/>
                      <a:pt x="2286000" y="317500"/>
                    </a:cubicBezTo>
                    <a:cubicBezTo>
                      <a:pt x="2253226" y="317647"/>
                      <a:pt x="2226734" y="344257"/>
                      <a:pt x="2226734" y="377031"/>
                    </a:cubicBezTo>
                    <a:cubicBezTo>
                      <a:pt x="2226734" y="409806"/>
                      <a:pt x="2253226" y="436416"/>
                      <a:pt x="2286000" y="436562"/>
                    </a:cubicBezTo>
                    <a:close/>
                    <a:moveTo>
                      <a:pt x="1809750" y="277812"/>
                    </a:moveTo>
                    <a:cubicBezTo>
                      <a:pt x="1882150" y="277817"/>
                      <a:pt x="1945386" y="228847"/>
                      <a:pt x="1963499" y="158750"/>
                    </a:cubicBezTo>
                    <a:lnTo>
                      <a:pt x="2608501" y="158750"/>
                    </a:lnTo>
                    <a:cubicBezTo>
                      <a:pt x="2626162" y="227211"/>
                      <a:pt x="2688273" y="277812"/>
                      <a:pt x="2762250" y="277812"/>
                    </a:cubicBezTo>
                    <a:lnTo>
                      <a:pt x="2762250" y="476250"/>
                    </a:lnTo>
                    <a:cubicBezTo>
                      <a:pt x="2689850" y="476246"/>
                      <a:pt x="2626614" y="525215"/>
                      <a:pt x="2608501" y="595312"/>
                    </a:cubicBezTo>
                    <a:lnTo>
                      <a:pt x="1963499" y="595312"/>
                    </a:lnTo>
                    <a:cubicBezTo>
                      <a:pt x="1945386" y="525215"/>
                      <a:pt x="1882150" y="476246"/>
                      <a:pt x="1809750" y="476250"/>
                    </a:cubicBezTo>
                    <a:lnTo>
                      <a:pt x="1809750" y="277812"/>
                    </a:lnTo>
                    <a:close/>
                    <a:moveTo>
                      <a:pt x="2286000" y="476250"/>
                    </a:moveTo>
                    <a:cubicBezTo>
                      <a:pt x="2321553" y="476409"/>
                      <a:pt x="2354474" y="457533"/>
                      <a:pt x="2372296" y="426769"/>
                    </a:cubicBezTo>
                    <a:cubicBezTo>
                      <a:pt x="2390119" y="396005"/>
                      <a:pt x="2390119" y="358057"/>
                      <a:pt x="2372296" y="327293"/>
                    </a:cubicBezTo>
                    <a:cubicBezTo>
                      <a:pt x="2354474" y="296530"/>
                      <a:pt x="2321553" y="277653"/>
                      <a:pt x="2286000" y="277812"/>
                    </a:cubicBezTo>
                    <a:cubicBezTo>
                      <a:pt x="2231376" y="278057"/>
                      <a:pt x="2187224" y="322407"/>
                      <a:pt x="2187224" y="377031"/>
                    </a:cubicBezTo>
                    <a:cubicBezTo>
                      <a:pt x="2187224" y="431656"/>
                      <a:pt x="2231376" y="476006"/>
                      <a:pt x="2286000" y="476250"/>
                    </a:cubicBezTo>
                    <a:close/>
                    <a:moveTo>
                      <a:pt x="1651000" y="39688"/>
                    </a:moveTo>
                    <a:cubicBezTo>
                      <a:pt x="1651000" y="17769"/>
                      <a:pt x="1668769" y="0"/>
                      <a:pt x="1690688" y="0"/>
                    </a:cubicBezTo>
                    <a:lnTo>
                      <a:pt x="2881312" y="0"/>
                    </a:lnTo>
                    <a:cubicBezTo>
                      <a:pt x="2903231" y="0"/>
                      <a:pt x="2921000" y="17769"/>
                      <a:pt x="2921000" y="39688"/>
                    </a:cubicBezTo>
                    <a:lnTo>
                      <a:pt x="2921000" y="714375"/>
                    </a:lnTo>
                    <a:cubicBezTo>
                      <a:pt x="2921000" y="736294"/>
                      <a:pt x="2903231" y="754062"/>
                      <a:pt x="2881312" y="754062"/>
                    </a:cubicBezTo>
                    <a:lnTo>
                      <a:pt x="1690688" y="754062"/>
                    </a:lnTo>
                    <a:cubicBezTo>
                      <a:pt x="1668769" y="754062"/>
                      <a:pt x="1651000" y="736294"/>
                      <a:pt x="1651000" y="714375"/>
                    </a:cubicBezTo>
                    <a:lnTo>
                      <a:pt x="1651000" y="39688"/>
                    </a:lnTo>
                    <a:close/>
                    <a:moveTo>
                      <a:pt x="1927185" y="138827"/>
                    </a:moveTo>
                    <a:cubicBezTo>
                      <a:pt x="1916755" y="200818"/>
                      <a:pt x="1859929" y="244019"/>
                      <a:pt x="1797407" y="237490"/>
                    </a:cubicBezTo>
                    <a:cubicBezTo>
                      <a:pt x="1783715" y="236101"/>
                      <a:pt x="1770062" y="245705"/>
                      <a:pt x="1770062" y="259397"/>
                    </a:cubicBezTo>
                    <a:lnTo>
                      <a:pt x="1770062" y="494665"/>
                    </a:lnTo>
                    <a:cubicBezTo>
                      <a:pt x="1770062" y="508357"/>
                      <a:pt x="1783755" y="518001"/>
                      <a:pt x="1797367" y="516572"/>
                    </a:cubicBezTo>
                    <a:cubicBezTo>
                      <a:pt x="1859890" y="510044"/>
                      <a:pt x="1916715" y="553245"/>
                      <a:pt x="1927146" y="615236"/>
                    </a:cubicBezTo>
                    <a:cubicBezTo>
                      <a:pt x="1928971" y="626031"/>
                      <a:pt x="1937702" y="635000"/>
                      <a:pt x="1948656" y="635000"/>
                    </a:cubicBezTo>
                    <a:lnTo>
                      <a:pt x="2623344" y="635000"/>
                    </a:lnTo>
                    <a:cubicBezTo>
                      <a:pt x="2634298" y="635000"/>
                      <a:pt x="2643029" y="626031"/>
                      <a:pt x="2644815" y="615236"/>
                    </a:cubicBezTo>
                    <a:cubicBezTo>
                      <a:pt x="2655245" y="553245"/>
                      <a:pt x="2712071" y="510044"/>
                      <a:pt x="2774593" y="516572"/>
                    </a:cubicBezTo>
                    <a:cubicBezTo>
                      <a:pt x="2788245" y="518001"/>
                      <a:pt x="2801938" y="508357"/>
                      <a:pt x="2801938" y="494665"/>
                    </a:cubicBezTo>
                    <a:lnTo>
                      <a:pt x="2801938" y="259397"/>
                    </a:lnTo>
                    <a:cubicBezTo>
                      <a:pt x="2801938" y="245705"/>
                      <a:pt x="2788245" y="236101"/>
                      <a:pt x="2774633" y="237490"/>
                    </a:cubicBezTo>
                    <a:cubicBezTo>
                      <a:pt x="2712110" y="244019"/>
                      <a:pt x="2655285" y="200818"/>
                      <a:pt x="2644854" y="138827"/>
                    </a:cubicBezTo>
                    <a:cubicBezTo>
                      <a:pt x="2642989" y="128032"/>
                      <a:pt x="2634258" y="119062"/>
                      <a:pt x="2623344" y="119062"/>
                    </a:cubicBezTo>
                    <a:lnTo>
                      <a:pt x="1948656" y="119062"/>
                    </a:lnTo>
                    <a:cubicBezTo>
                      <a:pt x="1937702" y="119062"/>
                      <a:pt x="1928971" y="128032"/>
                      <a:pt x="1927185" y="138827"/>
                    </a:cubicBezTo>
                    <a:close/>
                    <a:moveTo>
                      <a:pt x="3937000" y="436562"/>
                    </a:moveTo>
                    <a:cubicBezTo>
                      <a:pt x="3958332" y="436658"/>
                      <a:pt x="3978084" y="425332"/>
                      <a:pt x="3988778" y="406874"/>
                    </a:cubicBezTo>
                    <a:cubicBezTo>
                      <a:pt x="3999471" y="388416"/>
                      <a:pt x="3999471" y="365647"/>
                      <a:pt x="3988778" y="347188"/>
                    </a:cubicBezTo>
                    <a:cubicBezTo>
                      <a:pt x="3978084" y="328730"/>
                      <a:pt x="3958332" y="317405"/>
                      <a:pt x="3937000" y="317500"/>
                    </a:cubicBezTo>
                    <a:cubicBezTo>
                      <a:pt x="3904226" y="317647"/>
                      <a:pt x="3877734" y="344257"/>
                      <a:pt x="3877734" y="377031"/>
                    </a:cubicBezTo>
                    <a:cubicBezTo>
                      <a:pt x="3877734" y="409806"/>
                      <a:pt x="3904226" y="436416"/>
                      <a:pt x="3937000" y="436562"/>
                    </a:cubicBezTo>
                    <a:close/>
                    <a:moveTo>
                      <a:pt x="3460750" y="277812"/>
                    </a:moveTo>
                    <a:cubicBezTo>
                      <a:pt x="3533150" y="277817"/>
                      <a:pt x="3596386" y="228848"/>
                      <a:pt x="3614500" y="158750"/>
                    </a:cubicBezTo>
                    <a:lnTo>
                      <a:pt x="4259500" y="158750"/>
                    </a:lnTo>
                    <a:cubicBezTo>
                      <a:pt x="4277161" y="227211"/>
                      <a:pt x="4339272" y="277812"/>
                      <a:pt x="4413250" y="277812"/>
                    </a:cubicBezTo>
                    <a:lnTo>
                      <a:pt x="4413250" y="476250"/>
                    </a:lnTo>
                    <a:cubicBezTo>
                      <a:pt x="4340850" y="476246"/>
                      <a:pt x="4277614" y="525215"/>
                      <a:pt x="4259500" y="595312"/>
                    </a:cubicBezTo>
                    <a:lnTo>
                      <a:pt x="3614500" y="595312"/>
                    </a:lnTo>
                    <a:cubicBezTo>
                      <a:pt x="3596386" y="525215"/>
                      <a:pt x="3533150" y="476246"/>
                      <a:pt x="3460750" y="476250"/>
                    </a:cubicBezTo>
                    <a:lnTo>
                      <a:pt x="3460750" y="277812"/>
                    </a:lnTo>
                    <a:close/>
                    <a:moveTo>
                      <a:pt x="3937000" y="476250"/>
                    </a:moveTo>
                    <a:cubicBezTo>
                      <a:pt x="3972553" y="476409"/>
                      <a:pt x="4005474" y="457533"/>
                      <a:pt x="4023297" y="426769"/>
                    </a:cubicBezTo>
                    <a:cubicBezTo>
                      <a:pt x="4041119" y="396005"/>
                      <a:pt x="4041119" y="358057"/>
                      <a:pt x="4023297" y="327293"/>
                    </a:cubicBezTo>
                    <a:cubicBezTo>
                      <a:pt x="4005474" y="296530"/>
                      <a:pt x="3972553" y="277653"/>
                      <a:pt x="3937000" y="277812"/>
                    </a:cubicBezTo>
                    <a:cubicBezTo>
                      <a:pt x="3882376" y="278057"/>
                      <a:pt x="3838224" y="322407"/>
                      <a:pt x="3838224" y="377031"/>
                    </a:cubicBezTo>
                    <a:cubicBezTo>
                      <a:pt x="3838224" y="431656"/>
                      <a:pt x="3882376" y="476006"/>
                      <a:pt x="3937000" y="476250"/>
                    </a:cubicBezTo>
                    <a:close/>
                    <a:moveTo>
                      <a:pt x="3302000" y="39688"/>
                    </a:moveTo>
                    <a:cubicBezTo>
                      <a:pt x="3302000" y="17769"/>
                      <a:pt x="3319769" y="0"/>
                      <a:pt x="3341688" y="0"/>
                    </a:cubicBezTo>
                    <a:lnTo>
                      <a:pt x="4532312" y="0"/>
                    </a:lnTo>
                    <a:cubicBezTo>
                      <a:pt x="4554231" y="0"/>
                      <a:pt x="4572000" y="17769"/>
                      <a:pt x="4572000" y="39688"/>
                    </a:cubicBezTo>
                    <a:lnTo>
                      <a:pt x="4572000" y="714375"/>
                    </a:lnTo>
                    <a:cubicBezTo>
                      <a:pt x="4572000" y="736294"/>
                      <a:pt x="4554231" y="754062"/>
                      <a:pt x="4532312" y="754062"/>
                    </a:cubicBezTo>
                    <a:lnTo>
                      <a:pt x="3341688" y="754062"/>
                    </a:lnTo>
                    <a:cubicBezTo>
                      <a:pt x="3319769" y="754062"/>
                      <a:pt x="3302000" y="736294"/>
                      <a:pt x="3302000" y="714375"/>
                    </a:cubicBezTo>
                    <a:lnTo>
                      <a:pt x="3302000" y="39688"/>
                    </a:lnTo>
                    <a:close/>
                    <a:moveTo>
                      <a:pt x="3578185" y="138827"/>
                    </a:moveTo>
                    <a:cubicBezTo>
                      <a:pt x="3567755" y="200818"/>
                      <a:pt x="3510929" y="244019"/>
                      <a:pt x="3448407" y="237490"/>
                    </a:cubicBezTo>
                    <a:cubicBezTo>
                      <a:pt x="3434715" y="236101"/>
                      <a:pt x="3421062" y="245705"/>
                      <a:pt x="3421062" y="259397"/>
                    </a:cubicBezTo>
                    <a:lnTo>
                      <a:pt x="3421062" y="494665"/>
                    </a:lnTo>
                    <a:cubicBezTo>
                      <a:pt x="3421062" y="508357"/>
                      <a:pt x="3434755" y="518001"/>
                      <a:pt x="3448367" y="516572"/>
                    </a:cubicBezTo>
                    <a:cubicBezTo>
                      <a:pt x="3510890" y="510044"/>
                      <a:pt x="3567715" y="553245"/>
                      <a:pt x="3578146" y="615236"/>
                    </a:cubicBezTo>
                    <a:cubicBezTo>
                      <a:pt x="3579971" y="626031"/>
                      <a:pt x="3588703" y="635000"/>
                      <a:pt x="3599656" y="635000"/>
                    </a:cubicBezTo>
                    <a:lnTo>
                      <a:pt x="4274344" y="635000"/>
                    </a:lnTo>
                    <a:cubicBezTo>
                      <a:pt x="4285297" y="635000"/>
                      <a:pt x="4294029" y="626031"/>
                      <a:pt x="4295815" y="615236"/>
                    </a:cubicBezTo>
                    <a:cubicBezTo>
                      <a:pt x="4306245" y="553245"/>
                      <a:pt x="4363071" y="510044"/>
                      <a:pt x="4425593" y="516572"/>
                    </a:cubicBezTo>
                    <a:cubicBezTo>
                      <a:pt x="4439245" y="518001"/>
                      <a:pt x="4452938" y="508357"/>
                      <a:pt x="4452938" y="494665"/>
                    </a:cubicBezTo>
                    <a:lnTo>
                      <a:pt x="4452938" y="259397"/>
                    </a:lnTo>
                    <a:cubicBezTo>
                      <a:pt x="4452938" y="245705"/>
                      <a:pt x="4439245" y="236101"/>
                      <a:pt x="4425633" y="237490"/>
                    </a:cubicBezTo>
                    <a:cubicBezTo>
                      <a:pt x="4363110" y="244019"/>
                      <a:pt x="4306285" y="200818"/>
                      <a:pt x="4295854" y="138827"/>
                    </a:cubicBezTo>
                    <a:cubicBezTo>
                      <a:pt x="4293989" y="128032"/>
                      <a:pt x="4285258" y="119062"/>
                      <a:pt x="4274344" y="119062"/>
                    </a:cubicBezTo>
                    <a:lnTo>
                      <a:pt x="3599656" y="119062"/>
                    </a:lnTo>
                    <a:cubicBezTo>
                      <a:pt x="3588703" y="119062"/>
                      <a:pt x="3579971" y="128032"/>
                      <a:pt x="3578185" y="138827"/>
                    </a:cubicBezTo>
                    <a:close/>
                    <a:moveTo>
                      <a:pt x="5588000" y="436562"/>
                    </a:moveTo>
                    <a:cubicBezTo>
                      <a:pt x="5609332" y="436658"/>
                      <a:pt x="5629084" y="425332"/>
                      <a:pt x="5639778" y="406874"/>
                    </a:cubicBezTo>
                    <a:cubicBezTo>
                      <a:pt x="5650471" y="388416"/>
                      <a:pt x="5650471" y="365647"/>
                      <a:pt x="5639778" y="347188"/>
                    </a:cubicBezTo>
                    <a:cubicBezTo>
                      <a:pt x="5629084" y="328730"/>
                      <a:pt x="5609332" y="317405"/>
                      <a:pt x="5588000" y="317500"/>
                    </a:cubicBezTo>
                    <a:cubicBezTo>
                      <a:pt x="5555226" y="317647"/>
                      <a:pt x="5528734" y="344257"/>
                      <a:pt x="5528734" y="377031"/>
                    </a:cubicBezTo>
                    <a:cubicBezTo>
                      <a:pt x="5528734" y="409806"/>
                      <a:pt x="5555226" y="436416"/>
                      <a:pt x="5588000" y="436562"/>
                    </a:cubicBezTo>
                    <a:close/>
                    <a:moveTo>
                      <a:pt x="5111750" y="277812"/>
                    </a:moveTo>
                    <a:cubicBezTo>
                      <a:pt x="5184150" y="277817"/>
                      <a:pt x="5247386" y="228848"/>
                      <a:pt x="5265500" y="158750"/>
                    </a:cubicBezTo>
                    <a:lnTo>
                      <a:pt x="5910500" y="158750"/>
                    </a:lnTo>
                    <a:cubicBezTo>
                      <a:pt x="5928161" y="227211"/>
                      <a:pt x="5990272" y="277812"/>
                      <a:pt x="6064250" y="277812"/>
                    </a:cubicBezTo>
                    <a:lnTo>
                      <a:pt x="6064250" y="476250"/>
                    </a:lnTo>
                    <a:cubicBezTo>
                      <a:pt x="5991850" y="476246"/>
                      <a:pt x="5928614" y="525215"/>
                      <a:pt x="5910500" y="595312"/>
                    </a:cubicBezTo>
                    <a:lnTo>
                      <a:pt x="5265500" y="595312"/>
                    </a:lnTo>
                    <a:cubicBezTo>
                      <a:pt x="5247386" y="525215"/>
                      <a:pt x="5184150" y="476246"/>
                      <a:pt x="5111750" y="476250"/>
                    </a:cubicBezTo>
                    <a:lnTo>
                      <a:pt x="5111750" y="277812"/>
                    </a:lnTo>
                    <a:close/>
                    <a:moveTo>
                      <a:pt x="5588000" y="476250"/>
                    </a:moveTo>
                    <a:cubicBezTo>
                      <a:pt x="5623553" y="476409"/>
                      <a:pt x="5656474" y="457533"/>
                      <a:pt x="5674297" y="426769"/>
                    </a:cubicBezTo>
                    <a:cubicBezTo>
                      <a:pt x="5692119" y="396005"/>
                      <a:pt x="5692119" y="358057"/>
                      <a:pt x="5674297" y="327293"/>
                    </a:cubicBezTo>
                    <a:cubicBezTo>
                      <a:pt x="5656474" y="296530"/>
                      <a:pt x="5623553" y="277653"/>
                      <a:pt x="5588000" y="277812"/>
                    </a:cubicBezTo>
                    <a:cubicBezTo>
                      <a:pt x="5533376" y="278057"/>
                      <a:pt x="5489224" y="322407"/>
                      <a:pt x="5489224" y="377031"/>
                    </a:cubicBezTo>
                    <a:cubicBezTo>
                      <a:pt x="5489224" y="431656"/>
                      <a:pt x="5533376" y="476006"/>
                      <a:pt x="5588000" y="476250"/>
                    </a:cubicBezTo>
                    <a:close/>
                    <a:moveTo>
                      <a:pt x="4953000" y="39688"/>
                    </a:moveTo>
                    <a:cubicBezTo>
                      <a:pt x="4953000" y="17769"/>
                      <a:pt x="4970769" y="0"/>
                      <a:pt x="4992688" y="0"/>
                    </a:cubicBezTo>
                    <a:lnTo>
                      <a:pt x="6183312" y="0"/>
                    </a:lnTo>
                    <a:cubicBezTo>
                      <a:pt x="6205231" y="0"/>
                      <a:pt x="6223000" y="17769"/>
                      <a:pt x="6223000" y="39688"/>
                    </a:cubicBezTo>
                    <a:lnTo>
                      <a:pt x="6223000" y="714375"/>
                    </a:lnTo>
                    <a:cubicBezTo>
                      <a:pt x="6223000" y="736294"/>
                      <a:pt x="6205231" y="754062"/>
                      <a:pt x="6183312" y="754062"/>
                    </a:cubicBezTo>
                    <a:lnTo>
                      <a:pt x="4992688" y="754062"/>
                    </a:lnTo>
                    <a:cubicBezTo>
                      <a:pt x="4970769" y="754062"/>
                      <a:pt x="4953000" y="736294"/>
                      <a:pt x="4953000" y="714375"/>
                    </a:cubicBezTo>
                    <a:lnTo>
                      <a:pt x="4953000" y="39688"/>
                    </a:lnTo>
                    <a:close/>
                    <a:moveTo>
                      <a:pt x="5229185" y="138827"/>
                    </a:moveTo>
                    <a:cubicBezTo>
                      <a:pt x="5218755" y="200818"/>
                      <a:pt x="5161929" y="244019"/>
                      <a:pt x="5099407" y="237490"/>
                    </a:cubicBezTo>
                    <a:cubicBezTo>
                      <a:pt x="5085715" y="236101"/>
                      <a:pt x="5072062" y="245705"/>
                      <a:pt x="5072062" y="259397"/>
                    </a:cubicBezTo>
                    <a:lnTo>
                      <a:pt x="5072062" y="494665"/>
                    </a:lnTo>
                    <a:cubicBezTo>
                      <a:pt x="5072062" y="508357"/>
                      <a:pt x="5085755" y="518001"/>
                      <a:pt x="5099367" y="516572"/>
                    </a:cubicBezTo>
                    <a:cubicBezTo>
                      <a:pt x="5161890" y="510044"/>
                      <a:pt x="5218715" y="553245"/>
                      <a:pt x="5229146" y="615236"/>
                    </a:cubicBezTo>
                    <a:cubicBezTo>
                      <a:pt x="5230971" y="626031"/>
                      <a:pt x="5239703" y="635000"/>
                      <a:pt x="5250656" y="635000"/>
                    </a:cubicBezTo>
                    <a:lnTo>
                      <a:pt x="5925344" y="635000"/>
                    </a:lnTo>
                    <a:cubicBezTo>
                      <a:pt x="5936297" y="635000"/>
                      <a:pt x="5945029" y="626031"/>
                      <a:pt x="5946815" y="615236"/>
                    </a:cubicBezTo>
                    <a:cubicBezTo>
                      <a:pt x="5957245" y="553245"/>
                      <a:pt x="6014071" y="510044"/>
                      <a:pt x="6076593" y="516572"/>
                    </a:cubicBezTo>
                    <a:cubicBezTo>
                      <a:pt x="6090245" y="518001"/>
                      <a:pt x="6103938" y="508357"/>
                      <a:pt x="6103938" y="494665"/>
                    </a:cubicBezTo>
                    <a:lnTo>
                      <a:pt x="6103938" y="259397"/>
                    </a:lnTo>
                    <a:cubicBezTo>
                      <a:pt x="6103938" y="245705"/>
                      <a:pt x="6090245" y="236101"/>
                      <a:pt x="6076633" y="237490"/>
                    </a:cubicBezTo>
                    <a:cubicBezTo>
                      <a:pt x="6014110" y="244019"/>
                      <a:pt x="5957285" y="200818"/>
                      <a:pt x="5946854" y="138827"/>
                    </a:cubicBezTo>
                    <a:cubicBezTo>
                      <a:pt x="5944989" y="128032"/>
                      <a:pt x="5936258" y="119062"/>
                      <a:pt x="5925344" y="119062"/>
                    </a:cubicBezTo>
                    <a:lnTo>
                      <a:pt x="5250656" y="119062"/>
                    </a:lnTo>
                    <a:cubicBezTo>
                      <a:pt x="5239703" y="119062"/>
                      <a:pt x="5230971" y="128032"/>
                      <a:pt x="5229185" y="138827"/>
                    </a:cubicBezTo>
                    <a:close/>
                    <a:moveTo>
                      <a:pt x="7239000" y="436562"/>
                    </a:moveTo>
                    <a:cubicBezTo>
                      <a:pt x="7260332" y="436658"/>
                      <a:pt x="7280084" y="425332"/>
                      <a:pt x="7290778" y="406874"/>
                    </a:cubicBezTo>
                    <a:cubicBezTo>
                      <a:pt x="7301471" y="388416"/>
                      <a:pt x="7301471" y="365647"/>
                      <a:pt x="7290778" y="347188"/>
                    </a:cubicBezTo>
                    <a:cubicBezTo>
                      <a:pt x="7280084" y="328730"/>
                      <a:pt x="7260332" y="317405"/>
                      <a:pt x="7239000" y="317500"/>
                    </a:cubicBezTo>
                    <a:cubicBezTo>
                      <a:pt x="7206226" y="317647"/>
                      <a:pt x="7179735" y="344257"/>
                      <a:pt x="7179735" y="377031"/>
                    </a:cubicBezTo>
                    <a:cubicBezTo>
                      <a:pt x="7179735" y="409806"/>
                      <a:pt x="7206226" y="436416"/>
                      <a:pt x="7239000" y="436562"/>
                    </a:cubicBezTo>
                    <a:close/>
                    <a:moveTo>
                      <a:pt x="6762750" y="277812"/>
                    </a:moveTo>
                    <a:cubicBezTo>
                      <a:pt x="6835150" y="277817"/>
                      <a:pt x="6898386" y="228848"/>
                      <a:pt x="6916500" y="158750"/>
                    </a:cubicBezTo>
                    <a:lnTo>
                      <a:pt x="7561500" y="158750"/>
                    </a:lnTo>
                    <a:cubicBezTo>
                      <a:pt x="7579161" y="227211"/>
                      <a:pt x="7641272" y="277812"/>
                      <a:pt x="7715250" y="277812"/>
                    </a:cubicBezTo>
                    <a:lnTo>
                      <a:pt x="7715250" y="476250"/>
                    </a:lnTo>
                    <a:cubicBezTo>
                      <a:pt x="7642850" y="476246"/>
                      <a:pt x="7579614" y="525215"/>
                      <a:pt x="7561500" y="595312"/>
                    </a:cubicBezTo>
                    <a:lnTo>
                      <a:pt x="6916500" y="595312"/>
                    </a:lnTo>
                    <a:cubicBezTo>
                      <a:pt x="6898386" y="525215"/>
                      <a:pt x="6835150" y="476246"/>
                      <a:pt x="6762750" y="476250"/>
                    </a:cubicBezTo>
                    <a:lnTo>
                      <a:pt x="6762750" y="277812"/>
                    </a:lnTo>
                    <a:close/>
                    <a:moveTo>
                      <a:pt x="7239000" y="476250"/>
                    </a:moveTo>
                    <a:cubicBezTo>
                      <a:pt x="7274553" y="476409"/>
                      <a:pt x="7307474" y="457533"/>
                      <a:pt x="7325296" y="426769"/>
                    </a:cubicBezTo>
                    <a:cubicBezTo>
                      <a:pt x="7343119" y="396005"/>
                      <a:pt x="7343119" y="358057"/>
                      <a:pt x="7325296" y="327293"/>
                    </a:cubicBezTo>
                    <a:cubicBezTo>
                      <a:pt x="7307474" y="296530"/>
                      <a:pt x="7274553" y="277653"/>
                      <a:pt x="7239000" y="277812"/>
                    </a:cubicBezTo>
                    <a:cubicBezTo>
                      <a:pt x="7184376" y="278057"/>
                      <a:pt x="7140224" y="322407"/>
                      <a:pt x="7140224" y="377031"/>
                    </a:cubicBezTo>
                    <a:cubicBezTo>
                      <a:pt x="7140224" y="431656"/>
                      <a:pt x="7184376" y="476006"/>
                      <a:pt x="7239000" y="476250"/>
                    </a:cubicBezTo>
                    <a:close/>
                    <a:moveTo>
                      <a:pt x="6604000" y="39688"/>
                    </a:moveTo>
                    <a:cubicBezTo>
                      <a:pt x="6604000" y="17769"/>
                      <a:pt x="6621769" y="0"/>
                      <a:pt x="6643688" y="0"/>
                    </a:cubicBezTo>
                    <a:lnTo>
                      <a:pt x="7834312" y="0"/>
                    </a:lnTo>
                    <a:cubicBezTo>
                      <a:pt x="7856231" y="0"/>
                      <a:pt x="7874000" y="17769"/>
                      <a:pt x="7874000" y="39688"/>
                    </a:cubicBezTo>
                    <a:lnTo>
                      <a:pt x="7874000" y="714375"/>
                    </a:lnTo>
                    <a:cubicBezTo>
                      <a:pt x="7874000" y="736294"/>
                      <a:pt x="7856231" y="754062"/>
                      <a:pt x="7834312" y="754062"/>
                    </a:cubicBezTo>
                    <a:lnTo>
                      <a:pt x="6643688" y="754062"/>
                    </a:lnTo>
                    <a:cubicBezTo>
                      <a:pt x="6621769" y="754062"/>
                      <a:pt x="6604000" y="736294"/>
                      <a:pt x="6604000" y="714375"/>
                    </a:cubicBezTo>
                    <a:lnTo>
                      <a:pt x="6604000" y="39688"/>
                    </a:lnTo>
                    <a:close/>
                    <a:moveTo>
                      <a:pt x="6880185" y="138827"/>
                    </a:moveTo>
                    <a:cubicBezTo>
                      <a:pt x="6869755" y="200818"/>
                      <a:pt x="6812929" y="244019"/>
                      <a:pt x="6750407" y="237490"/>
                    </a:cubicBezTo>
                    <a:cubicBezTo>
                      <a:pt x="6736715" y="236101"/>
                      <a:pt x="6723062" y="245705"/>
                      <a:pt x="6723062" y="259397"/>
                    </a:cubicBezTo>
                    <a:lnTo>
                      <a:pt x="6723062" y="494665"/>
                    </a:lnTo>
                    <a:cubicBezTo>
                      <a:pt x="6723062" y="508357"/>
                      <a:pt x="6736755" y="518001"/>
                      <a:pt x="6750368" y="516572"/>
                    </a:cubicBezTo>
                    <a:cubicBezTo>
                      <a:pt x="6812890" y="510044"/>
                      <a:pt x="6869716" y="553245"/>
                      <a:pt x="6880146" y="615236"/>
                    </a:cubicBezTo>
                    <a:cubicBezTo>
                      <a:pt x="6881971" y="626031"/>
                      <a:pt x="6890703" y="635000"/>
                      <a:pt x="6901656" y="635000"/>
                    </a:cubicBezTo>
                    <a:lnTo>
                      <a:pt x="7576344" y="635000"/>
                    </a:lnTo>
                    <a:cubicBezTo>
                      <a:pt x="7587297" y="635000"/>
                      <a:pt x="7596029" y="626031"/>
                      <a:pt x="7597815" y="615236"/>
                    </a:cubicBezTo>
                    <a:cubicBezTo>
                      <a:pt x="7608245" y="553245"/>
                      <a:pt x="7665071" y="510044"/>
                      <a:pt x="7727593" y="516572"/>
                    </a:cubicBezTo>
                    <a:cubicBezTo>
                      <a:pt x="7741245" y="518001"/>
                      <a:pt x="7754938" y="508357"/>
                      <a:pt x="7754938" y="494665"/>
                    </a:cubicBezTo>
                    <a:lnTo>
                      <a:pt x="7754938" y="259397"/>
                    </a:lnTo>
                    <a:cubicBezTo>
                      <a:pt x="7754938" y="245705"/>
                      <a:pt x="7741245" y="236101"/>
                      <a:pt x="7727632" y="237490"/>
                    </a:cubicBezTo>
                    <a:cubicBezTo>
                      <a:pt x="7665110" y="244019"/>
                      <a:pt x="7608284" y="200818"/>
                      <a:pt x="7597854" y="138827"/>
                    </a:cubicBezTo>
                    <a:cubicBezTo>
                      <a:pt x="7595989" y="128032"/>
                      <a:pt x="7587258" y="119062"/>
                      <a:pt x="7576344" y="119062"/>
                    </a:cubicBezTo>
                    <a:lnTo>
                      <a:pt x="6901656" y="119062"/>
                    </a:lnTo>
                    <a:cubicBezTo>
                      <a:pt x="6890703" y="119062"/>
                      <a:pt x="6881971" y="128032"/>
                      <a:pt x="6880185" y="138827"/>
                    </a:cubicBezTo>
                    <a:close/>
                    <a:moveTo>
                      <a:pt x="635000" y="1571625"/>
                    </a:moveTo>
                    <a:cubicBezTo>
                      <a:pt x="656332" y="1571720"/>
                      <a:pt x="676084" y="1560395"/>
                      <a:pt x="686778" y="1541937"/>
                    </a:cubicBezTo>
                    <a:cubicBezTo>
                      <a:pt x="697471" y="1523478"/>
                      <a:pt x="697471" y="1500709"/>
                      <a:pt x="686778" y="1482251"/>
                    </a:cubicBezTo>
                    <a:cubicBezTo>
                      <a:pt x="676084" y="1463793"/>
                      <a:pt x="656332" y="1452467"/>
                      <a:pt x="635000" y="1452562"/>
                    </a:cubicBezTo>
                    <a:cubicBezTo>
                      <a:pt x="602226" y="1452709"/>
                      <a:pt x="575734" y="1479319"/>
                      <a:pt x="575734" y="1512094"/>
                    </a:cubicBezTo>
                    <a:cubicBezTo>
                      <a:pt x="575734" y="1544868"/>
                      <a:pt x="602226" y="1571478"/>
                      <a:pt x="635000" y="1571625"/>
                    </a:cubicBezTo>
                    <a:close/>
                    <a:moveTo>
                      <a:pt x="158750" y="1412875"/>
                    </a:moveTo>
                    <a:cubicBezTo>
                      <a:pt x="231150" y="1412879"/>
                      <a:pt x="294386" y="1363910"/>
                      <a:pt x="312499" y="1293812"/>
                    </a:cubicBezTo>
                    <a:lnTo>
                      <a:pt x="957501" y="1293812"/>
                    </a:lnTo>
                    <a:cubicBezTo>
                      <a:pt x="975162" y="1362273"/>
                      <a:pt x="1037273" y="1412875"/>
                      <a:pt x="1111250" y="1412875"/>
                    </a:cubicBezTo>
                    <a:lnTo>
                      <a:pt x="1111250" y="1611312"/>
                    </a:lnTo>
                    <a:cubicBezTo>
                      <a:pt x="1038850" y="1611308"/>
                      <a:pt x="975614" y="1660278"/>
                      <a:pt x="957501" y="1730375"/>
                    </a:cubicBezTo>
                    <a:lnTo>
                      <a:pt x="312499" y="1730375"/>
                    </a:lnTo>
                    <a:cubicBezTo>
                      <a:pt x="294386" y="1660278"/>
                      <a:pt x="231150" y="1611308"/>
                      <a:pt x="158750" y="1611312"/>
                    </a:cubicBezTo>
                    <a:lnTo>
                      <a:pt x="158750" y="1412875"/>
                    </a:lnTo>
                    <a:close/>
                    <a:moveTo>
                      <a:pt x="635000" y="1611312"/>
                    </a:moveTo>
                    <a:cubicBezTo>
                      <a:pt x="670553" y="1611472"/>
                      <a:pt x="703474" y="1592595"/>
                      <a:pt x="721296" y="1561832"/>
                    </a:cubicBezTo>
                    <a:cubicBezTo>
                      <a:pt x="739119" y="1531068"/>
                      <a:pt x="739119" y="1493120"/>
                      <a:pt x="721296" y="1462356"/>
                    </a:cubicBezTo>
                    <a:cubicBezTo>
                      <a:pt x="703474" y="1431592"/>
                      <a:pt x="670553" y="1412716"/>
                      <a:pt x="635000" y="1412875"/>
                    </a:cubicBezTo>
                    <a:cubicBezTo>
                      <a:pt x="580376" y="1413119"/>
                      <a:pt x="536224" y="1457469"/>
                      <a:pt x="536224" y="1512094"/>
                    </a:cubicBezTo>
                    <a:cubicBezTo>
                      <a:pt x="536224" y="1566718"/>
                      <a:pt x="580376" y="1611068"/>
                      <a:pt x="635000" y="1611312"/>
                    </a:cubicBezTo>
                    <a:close/>
                    <a:moveTo>
                      <a:pt x="0" y="1174750"/>
                    </a:moveTo>
                    <a:cubicBezTo>
                      <a:pt x="0" y="1152831"/>
                      <a:pt x="17769" y="1135062"/>
                      <a:pt x="39688" y="1135062"/>
                    </a:cubicBezTo>
                    <a:lnTo>
                      <a:pt x="1230312" y="1135062"/>
                    </a:lnTo>
                    <a:cubicBezTo>
                      <a:pt x="1252231" y="1135062"/>
                      <a:pt x="1270000" y="1152831"/>
                      <a:pt x="1270000" y="1174750"/>
                    </a:cubicBezTo>
                    <a:lnTo>
                      <a:pt x="1270000" y="1849438"/>
                    </a:lnTo>
                    <a:cubicBezTo>
                      <a:pt x="1270000" y="1871356"/>
                      <a:pt x="1252231" y="1889125"/>
                      <a:pt x="1230312" y="1889125"/>
                    </a:cubicBezTo>
                    <a:lnTo>
                      <a:pt x="39688" y="1889125"/>
                    </a:lnTo>
                    <a:cubicBezTo>
                      <a:pt x="17769" y="1889125"/>
                      <a:pt x="0" y="1871356"/>
                      <a:pt x="0" y="1849438"/>
                    </a:cubicBezTo>
                    <a:lnTo>
                      <a:pt x="0" y="1174750"/>
                    </a:lnTo>
                    <a:close/>
                    <a:moveTo>
                      <a:pt x="276185" y="1273889"/>
                    </a:moveTo>
                    <a:cubicBezTo>
                      <a:pt x="265755" y="1335880"/>
                      <a:pt x="208929" y="1379081"/>
                      <a:pt x="146407" y="1372552"/>
                    </a:cubicBezTo>
                    <a:cubicBezTo>
                      <a:pt x="132715" y="1371163"/>
                      <a:pt x="119062" y="1380768"/>
                      <a:pt x="119062" y="1394460"/>
                    </a:cubicBezTo>
                    <a:lnTo>
                      <a:pt x="119062" y="1629727"/>
                    </a:lnTo>
                    <a:cubicBezTo>
                      <a:pt x="119062" y="1643420"/>
                      <a:pt x="132755" y="1653064"/>
                      <a:pt x="146367" y="1651635"/>
                    </a:cubicBezTo>
                    <a:cubicBezTo>
                      <a:pt x="208890" y="1645106"/>
                      <a:pt x="265715" y="1688307"/>
                      <a:pt x="276146" y="1750298"/>
                    </a:cubicBezTo>
                    <a:cubicBezTo>
                      <a:pt x="277971" y="1761093"/>
                      <a:pt x="286703" y="1770062"/>
                      <a:pt x="297656" y="1770062"/>
                    </a:cubicBezTo>
                    <a:lnTo>
                      <a:pt x="972344" y="1770062"/>
                    </a:lnTo>
                    <a:cubicBezTo>
                      <a:pt x="983298" y="1770062"/>
                      <a:pt x="992029" y="1761093"/>
                      <a:pt x="993815" y="1750298"/>
                    </a:cubicBezTo>
                    <a:cubicBezTo>
                      <a:pt x="1004245" y="1688307"/>
                      <a:pt x="1061071" y="1645106"/>
                      <a:pt x="1123593" y="1651635"/>
                    </a:cubicBezTo>
                    <a:cubicBezTo>
                      <a:pt x="1137245" y="1653064"/>
                      <a:pt x="1150938" y="1643420"/>
                      <a:pt x="1150938" y="1629727"/>
                    </a:cubicBezTo>
                    <a:lnTo>
                      <a:pt x="1150938" y="1394460"/>
                    </a:lnTo>
                    <a:cubicBezTo>
                      <a:pt x="1150938" y="1380768"/>
                      <a:pt x="1137245" y="1371163"/>
                      <a:pt x="1123632" y="1372552"/>
                    </a:cubicBezTo>
                    <a:cubicBezTo>
                      <a:pt x="1061110" y="1379081"/>
                      <a:pt x="1004285" y="1335880"/>
                      <a:pt x="993854" y="1273889"/>
                    </a:cubicBezTo>
                    <a:cubicBezTo>
                      <a:pt x="991989" y="1263094"/>
                      <a:pt x="983258" y="1254125"/>
                      <a:pt x="972344" y="1254125"/>
                    </a:cubicBezTo>
                    <a:lnTo>
                      <a:pt x="297656" y="1254125"/>
                    </a:lnTo>
                    <a:cubicBezTo>
                      <a:pt x="286703" y="1254125"/>
                      <a:pt x="277971" y="1263094"/>
                      <a:pt x="276185" y="1273889"/>
                    </a:cubicBezTo>
                    <a:close/>
                    <a:moveTo>
                      <a:pt x="2286000" y="1571625"/>
                    </a:moveTo>
                    <a:cubicBezTo>
                      <a:pt x="2307332" y="1571720"/>
                      <a:pt x="2327084" y="1560395"/>
                      <a:pt x="2337778" y="1541937"/>
                    </a:cubicBezTo>
                    <a:cubicBezTo>
                      <a:pt x="2348471" y="1523478"/>
                      <a:pt x="2348471" y="1500709"/>
                      <a:pt x="2337778" y="1482251"/>
                    </a:cubicBezTo>
                    <a:cubicBezTo>
                      <a:pt x="2327084" y="1463793"/>
                      <a:pt x="2307332" y="1452467"/>
                      <a:pt x="2286000" y="1452562"/>
                    </a:cubicBezTo>
                    <a:cubicBezTo>
                      <a:pt x="2253226" y="1452709"/>
                      <a:pt x="2226734" y="1479319"/>
                      <a:pt x="2226734" y="1512094"/>
                    </a:cubicBezTo>
                    <a:cubicBezTo>
                      <a:pt x="2226734" y="1544868"/>
                      <a:pt x="2253226" y="1571478"/>
                      <a:pt x="2286000" y="1571625"/>
                    </a:cubicBezTo>
                    <a:close/>
                    <a:moveTo>
                      <a:pt x="1809750" y="1412875"/>
                    </a:moveTo>
                    <a:cubicBezTo>
                      <a:pt x="1882150" y="1412879"/>
                      <a:pt x="1945386" y="1363910"/>
                      <a:pt x="1963499" y="1293812"/>
                    </a:cubicBezTo>
                    <a:lnTo>
                      <a:pt x="2608501" y="1293812"/>
                    </a:lnTo>
                    <a:cubicBezTo>
                      <a:pt x="2626162" y="1362273"/>
                      <a:pt x="2688273" y="1412875"/>
                      <a:pt x="2762250" y="1412875"/>
                    </a:cubicBezTo>
                    <a:lnTo>
                      <a:pt x="2762250" y="1611312"/>
                    </a:lnTo>
                    <a:cubicBezTo>
                      <a:pt x="2689850" y="1611308"/>
                      <a:pt x="2626614" y="1660278"/>
                      <a:pt x="2608501" y="1730375"/>
                    </a:cubicBezTo>
                    <a:lnTo>
                      <a:pt x="1963499" y="1730375"/>
                    </a:lnTo>
                    <a:cubicBezTo>
                      <a:pt x="1945386" y="1660278"/>
                      <a:pt x="1882150" y="1611308"/>
                      <a:pt x="1809750" y="1611312"/>
                    </a:cubicBezTo>
                    <a:lnTo>
                      <a:pt x="1809750" y="1412875"/>
                    </a:lnTo>
                    <a:close/>
                    <a:moveTo>
                      <a:pt x="2286000" y="1611312"/>
                    </a:moveTo>
                    <a:cubicBezTo>
                      <a:pt x="2321553" y="1611472"/>
                      <a:pt x="2354474" y="1592595"/>
                      <a:pt x="2372296" y="1561832"/>
                    </a:cubicBezTo>
                    <a:cubicBezTo>
                      <a:pt x="2390119" y="1531068"/>
                      <a:pt x="2390119" y="1493120"/>
                      <a:pt x="2372296" y="1462356"/>
                    </a:cubicBezTo>
                    <a:cubicBezTo>
                      <a:pt x="2354474" y="1431592"/>
                      <a:pt x="2321553" y="1412716"/>
                      <a:pt x="2286000" y="1412875"/>
                    </a:cubicBezTo>
                    <a:cubicBezTo>
                      <a:pt x="2231376" y="1413119"/>
                      <a:pt x="2187224" y="1457469"/>
                      <a:pt x="2187224" y="1512094"/>
                    </a:cubicBezTo>
                    <a:cubicBezTo>
                      <a:pt x="2187224" y="1566718"/>
                      <a:pt x="2231376" y="1611068"/>
                      <a:pt x="2286000" y="1611312"/>
                    </a:cubicBezTo>
                    <a:close/>
                    <a:moveTo>
                      <a:pt x="1651000" y="1174750"/>
                    </a:moveTo>
                    <a:cubicBezTo>
                      <a:pt x="1651000" y="1152831"/>
                      <a:pt x="1668769" y="1135062"/>
                      <a:pt x="1690688" y="1135062"/>
                    </a:cubicBezTo>
                    <a:lnTo>
                      <a:pt x="2881312" y="1135062"/>
                    </a:lnTo>
                    <a:cubicBezTo>
                      <a:pt x="2903231" y="1135062"/>
                      <a:pt x="2921000" y="1152831"/>
                      <a:pt x="2921000" y="1174750"/>
                    </a:cubicBezTo>
                    <a:lnTo>
                      <a:pt x="2921000" y="1849438"/>
                    </a:lnTo>
                    <a:cubicBezTo>
                      <a:pt x="2921000" y="1871356"/>
                      <a:pt x="2903231" y="1889125"/>
                      <a:pt x="2881312" y="1889125"/>
                    </a:cubicBezTo>
                    <a:lnTo>
                      <a:pt x="1690688" y="1889125"/>
                    </a:lnTo>
                    <a:cubicBezTo>
                      <a:pt x="1668769" y="1889125"/>
                      <a:pt x="1651000" y="1871356"/>
                      <a:pt x="1651000" y="1849438"/>
                    </a:cubicBezTo>
                    <a:lnTo>
                      <a:pt x="1651000" y="1174750"/>
                    </a:lnTo>
                    <a:close/>
                    <a:moveTo>
                      <a:pt x="1927185" y="1273889"/>
                    </a:moveTo>
                    <a:cubicBezTo>
                      <a:pt x="1916755" y="1335880"/>
                      <a:pt x="1859929" y="1379081"/>
                      <a:pt x="1797407" y="1372552"/>
                    </a:cubicBezTo>
                    <a:cubicBezTo>
                      <a:pt x="1783715" y="1371163"/>
                      <a:pt x="1770062" y="1380768"/>
                      <a:pt x="1770062" y="1394460"/>
                    </a:cubicBezTo>
                    <a:lnTo>
                      <a:pt x="1770062" y="1629727"/>
                    </a:lnTo>
                    <a:cubicBezTo>
                      <a:pt x="1770062" y="1643420"/>
                      <a:pt x="1783755" y="1653064"/>
                      <a:pt x="1797367" y="1651635"/>
                    </a:cubicBezTo>
                    <a:cubicBezTo>
                      <a:pt x="1859890" y="1645106"/>
                      <a:pt x="1916715" y="1688307"/>
                      <a:pt x="1927146" y="1750298"/>
                    </a:cubicBezTo>
                    <a:cubicBezTo>
                      <a:pt x="1928971" y="1761093"/>
                      <a:pt x="1937702" y="1770062"/>
                      <a:pt x="1948656" y="1770062"/>
                    </a:cubicBezTo>
                    <a:lnTo>
                      <a:pt x="2623344" y="1770062"/>
                    </a:lnTo>
                    <a:cubicBezTo>
                      <a:pt x="2634298" y="1770062"/>
                      <a:pt x="2643029" y="1761093"/>
                      <a:pt x="2644815" y="1750298"/>
                    </a:cubicBezTo>
                    <a:cubicBezTo>
                      <a:pt x="2655245" y="1688307"/>
                      <a:pt x="2712071" y="1645106"/>
                      <a:pt x="2774593" y="1651635"/>
                    </a:cubicBezTo>
                    <a:cubicBezTo>
                      <a:pt x="2788245" y="1653064"/>
                      <a:pt x="2801938" y="1643420"/>
                      <a:pt x="2801938" y="1629727"/>
                    </a:cubicBezTo>
                    <a:lnTo>
                      <a:pt x="2801938" y="1394460"/>
                    </a:lnTo>
                    <a:cubicBezTo>
                      <a:pt x="2801938" y="1380768"/>
                      <a:pt x="2788245" y="1371163"/>
                      <a:pt x="2774633" y="1372552"/>
                    </a:cubicBezTo>
                    <a:cubicBezTo>
                      <a:pt x="2712110" y="1379081"/>
                      <a:pt x="2655285" y="1335880"/>
                      <a:pt x="2644854" y="1273889"/>
                    </a:cubicBezTo>
                    <a:cubicBezTo>
                      <a:pt x="2642989" y="1263094"/>
                      <a:pt x="2634258" y="1254125"/>
                      <a:pt x="2623344" y="1254125"/>
                    </a:cubicBezTo>
                    <a:lnTo>
                      <a:pt x="1948656" y="1254125"/>
                    </a:lnTo>
                    <a:cubicBezTo>
                      <a:pt x="1937702" y="1254125"/>
                      <a:pt x="1928971" y="1263094"/>
                      <a:pt x="1927185" y="1273889"/>
                    </a:cubicBezTo>
                    <a:close/>
                    <a:moveTo>
                      <a:pt x="3937000" y="1571625"/>
                    </a:moveTo>
                    <a:cubicBezTo>
                      <a:pt x="3958332" y="1571720"/>
                      <a:pt x="3978084" y="1560395"/>
                      <a:pt x="3988778" y="1541937"/>
                    </a:cubicBezTo>
                    <a:cubicBezTo>
                      <a:pt x="3999471" y="1523478"/>
                      <a:pt x="3999471" y="1500709"/>
                      <a:pt x="3988778" y="1482251"/>
                    </a:cubicBezTo>
                    <a:cubicBezTo>
                      <a:pt x="3978084" y="1463793"/>
                      <a:pt x="3958332" y="1452467"/>
                      <a:pt x="3937000" y="1452562"/>
                    </a:cubicBezTo>
                    <a:cubicBezTo>
                      <a:pt x="3904226" y="1452709"/>
                      <a:pt x="3877734" y="1479319"/>
                      <a:pt x="3877734" y="1512094"/>
                    </a:cubicBezTo>
                    <a:cubicBezTo>
                      <a:pt x="3877734" y="1544868"/>
                      <a:pt x="3904226" y="1571478"/>
                      <a:pt x="3937000" y="1571625"/>
                    </a:cubicBezTo>
                    <a:close/>
                    <a:moveTo>
                      <a:pt x="3460750" y="1412875"/>
                    </a:moveTo>
                    <a:cubicBezTo>
                      <a:pt x="3533150" y="1412879"/>
                      <a:pt x="3596386" y="1363910"/>
                      <a:pt x="3614500" y="1293812"/>
                    </a:cubicBezTo>
                    <a:lnTo>
                      <a:pt x="4259500" y="1293812"/>
                    </a:lnTo>
                    <a:cubicBezTo>
                      <a:pt x="4277161" y="1362273"/>
                      <a:pt x="4339272" y="1412875"/>
                      <a:pt x="4413250" y="1412875"/>
                    </a:cubicBezTo>
                    <a:lnTo>
                      <a:pt x="4413250" y="1611312"/>
                    </a:lnTo>
                    <a:cubicBezTo>
                      <a:pt x="4340850" y="1611308"/>
                      <a:pt x="4277614" y="1660278"/>
                      <a:pt x="4259500" y="1730375"/>
                    </a:cubicBezTo>
                    <a:lnTo>
                      <a:pt x="3614500" y="1730375"/>
                    </a:lnTo>
                    <a:cubicBezTo>
                      <a:pt x="3596386" y="1660278"/>
                      <a:pt x="3533150" y="1611308"/>
                      <a:pt x="3460750" y="1611312"/>
                    </a:cubicBezTo>
                    <a:lnTo>
                      <a:pt x="3460750" y="1412875"/>
                    </a:lnTo>
                    <a:close/>
                    <a:moveTo>
                      <a:pt x="3937000" y="1611312"/>
                    </a:moveTo>
                    <a:cubicBezTo>
                      <a:pt x="3972553" y="1611472"/>
                      <a:pt x="4005474" y="1592595"/>
                      <a:pt x="4023297" y="1561832"/>
                    </a:cubicBezTo>
                    <a:cubicBezTo>
                      <a:pt x="4041119" y="1531068"/>
                      <a:pt x="4041119" y="1493120"/>
                      <a:pt x="4023297" y="1462356"/>
                    </a:cubicBezTo>
                    <a:cubicBezTo>
                      <a:pt x="4005474" y="1431592"/>
                      <a:pt x="3972553" y="1412716"/>
                      <a:pt x="3937000" y="1412875"/>
                    </a:cubicBezTo>
                    <a:cubicBezTo>
                      <a:pt x="3882376" y="1413119"/>
                      <a:pt x="3838224" y="1457469"/>
                      <a:pt x="3838224" y="1512094"/>
                    </a:cubicBezTo>
                    <a:cubicBezTo>
                      <a:pt x="3838224" y="1566718"/>
                      <a:pt x="3882376" y="1611068"/>
                      <a:pt x="3937000" y="1611312"/>
                    </a:cubicBezTo>
                    <a:close/>
                    <a:moveTo>
                      <a:pt x="3302000" y="1174750"/>
                    </a:moveTo>
                    <a:cubicBezTo>
                      <a:pt x="3302000" y="1152831"/>
                      <a:pt x="3319769" y="1135062"/>
                      <a:pt x="3341688" y="1135062"/>
                    </a:cubicBezTo>
                    <a:lnTo>
                      <a:pt x="4532312" y="1135062"/>
                    </a:lnTo>
                    <a:cubicBezTo>
                      <a:pt x="4554231" y="1135062"/>
                      <a:pt x="4572000" y="1152831"/>
                      <a:pt x="4572000" y="1174750"/>
                    </a:cubicBezTo>
                    <a:lnTo>
                      <a:pt x="4572000" y="1849438"/>
                    </a:lnTo>
                    <a:cubicBezTo>
                      <a:pt x="4572000" y="1871356"/>
                      <a:pt x="4554231" y="1889125"/>
                      <a:pt x="4532312" y="1889125"/>
                    </a:cubicBezTo>
                    <a:lnTo>
                      <a:pt x="3341688" y="1889125"/>
                    </a:lnTo>
                    <a:cubicBezTo>
                      <a:pt x="3319769" y="1889125"/>
                      <a:pt x="3302000" y="1871356"/>
                      <a:pt x="3302000" y="1849438"/>
                    </a:cubicBezTo>
                    <a:lnTo>
                      <a:pt x="3302000" y="1174750"/>
                    </a:lnTo>
                    <a:close/>
                    <a:moveTo>
                      <a:pt x="3578185" y="1273889"/>
                    </a:moveTo>
                    <a:cubicBezTo>
                      <a:pt x="3567755" y="1335880"/>
                      <a:pt x="3510929" y="1379081"/>
                      <a:pt x="3448407" y="1372552"/>
                    </a:cubicBezTo>
                    <a:cubicBezTo>
                      <a:pt x="3434715" y="1371163"/>
                      <a:pt x="3421062" y="1380768"/>
                      <a:pt x="3421062" y="1394460"/>
                    </a:cubicBezTo>
                    <a:lnTo>
                      <a:pt x="3421062" y="1629727"/>
                    </a:lnTo>
                    <a:cubicBezTo>
                      <a:pt x="3421062" y="1643420"/>
                      <a:pt x="3434755" y="1653064"/>
                      <a:pt x="3448367" y="1651635"/>
                    </a:cubicBezTo>
                    <a:cubicBezTo>
                      <a:pt x="3510890" y="1645106"/>
                      <a:pt x="3567715" y="1688307"/>
                      <a:pt x="3578146" y="1750298"/>
                    </a:cubicBezTo>
                    <a:cubicBezTo>
                      <a:pt x="3579971" y="1761093"/>
                      <a:pt x="3588703" y="1770062"/>
                      <a:pt x="3599656" y="1770062"/>
                    </a:cubicBezTo>
                    <a:lnTo>
                      <a:pt x="4274344" y="1770062"/>
                    </a:lnTo>
                    <a:cubicBezTo>
                      <a:pt x="4285297" y="1770062"/>
                      <a:pt x="4294029" y="1761093"/>
                      <a:pt x="4295815" y="1750298"/>
                    </a:cubicBezTo>
                    <a:cubicBezTo>
                      <a:pt x="4306245" y="1688307"/>
                      <a:pt x="4363071" y="1645106"/>
                      <a:pt x="4425593" y="1651635"/>
                    </a:cubicBezTo>
                    <a:cubicBezTo>
                      <a:pt x="4439245" y="1653064"/>
                      <a:pt x="4452938" y="1643420"/>
                      <a:pt x="4452938" y="1629727"/>
                    </a:cubicBezTo>
                    <a:lnTo>
                      <a:pt x="4452938" y="1394460"/>
                    </a:lnTo>
                    <a:cubicBezTo>
                      <a:pt x="4452938" y="1380768"/>
                      <a:pt x="4439245" y="1371163"/>
                      <a:pt x="4425633" y="1372552"/>
                    </a:cubicBezTo>
                    <a:cubicBezTo>
                      <a:pt x="4363110" y="1379081"/>
                      <a:pt x="4306285" y="1335880"/>
                      <a:pt x="4295854" y="1273889"/>
                    </a:cubicBezTo>
                    <a:cubicBezTo>
                      <a:pt x="4293989" y="1263094"/>
                      <a:pt x="4285258" y="1254125"/>
                      <a:pt x="4274344" y="1254125"/>
                    </a:cubicBezTo>
                    <a:lnTo>
                      <a:pt x="3599656" y="1254125"/>
                    </a:lnTo>
                    <a:cubicBezTo>
                      <a:pt x="3588703" y="1254125"/>
                      <a:pt x="3579971" y="1263094"/>
                      <a:pt x="3578185" y="1273889"/>
                    </a:cubicBezTo>
                    <a:close/>
                    <a:moveTo>
                      <a:pt x="5588000" y="1571625"/>
                    </a:moveTo>
                    <a:cubicBezTo>
                      <a:pt x="5609332" y="1571720"/>
                      <a:pt x="5629084" y="1560395"/>
                      <a:pt x="5639778" y="1541937"/>
                    </a:cubicBezTo>
                    <a:cubicBezTo>
                      <a:pt x="5650471" y="1523478"/>
                      <a:pt x="5650471" y="1500709"/>
                      <a:pt x="5639778" y="1482251"/>
                    </a:cubicBezTo>
                    <a:cubicBezTo>
                      <a:pt x="5629084" y="1463793"/>
                      <a:pt x="5609332" y="1452467"/>
                      <a:pt x="5588000" y="1452562"/>
                    </a:cubicBezTo>
                    <a:cubicBezTo>
                      <a:pt x="5555226" y="1452709"/>
                      <a:pt x="5528734" y="1479319"/>
                      <a:pt x="5528734" y="1512094"/>
                    </a:cubicBezTo>
                    <a:cubicBezTo>
                      <a:pt x="5528734" y="1544868"/>
                      <a:pt x="5555226" y="1571478"/>
                      <a:pt x="5588000" y="1571625"/>
                    </a:cubicBezTo>
                    <a:close/>
                    <a:moveTo>
                      <a:pt x="5111750" y="1412875"/>
                    </a:moveTo>
                    <a:cubicBezTo>
                      <a:pt x="5184150" y="1412879"/>
                      <a:pt x="5247386" y="1363910"/>
                      <a:pt x="5265500" y="1293812"/>
                    </a:cubicBezTo>
                    <a:lnTo>
                      <a:pt x="5910500" y="1293812"/>
                    </a:lnTo>
                    <a:cubicBezTo>
                      <a:pt x="5928161" y="1362273"/>
                      <a:pt x="5990272" y="1412875"/>
                      <a:pt x="6064250" y="1412875"/>
                    </a:cubicBezTo>
                    <a:lnTo>
                      <a:pt x="6064250" y="1611312"/>
                    </a:lnTo>
                    <a:cubicBezTo>
                      <a:pt x="5991850" y="1611308"/>
                      <a:pt x="5928614" y="1660278"/>
                      <a:pt x="5910500" y="1730375"/>
                    </a:cubicBezTo>
                    <a:lnTo>
                      <a:pt x="5265500" y="1730375"/>
                    </a:lnTo>
                    <a:cubicBezTo>
                      <a:pt x="5247386" y="1660278"/>
                      <a:pt x="5184150" y="1611308"/>
                      <a:pt x="5111750" y="1611312"/>
                    </a:cubicBezTo>
                    <a:lnTo>
                      <a:pt x="5111750" y="1412875"/>
                    </a:lnTo>
                    <a:close/>
                    <a:moveTo>
                      <a:pt x="5588000" y="1611312"/>
                    </a:moveTo>
                    <a:cubicBezTo>
                      <a:pt x="5623553" y="1611472"/>
                      <a:pt x="5656474" y="1592595"/>
                      <a:pt x="5674297" y="1561832"/>
                    </a:cubicBezTo>
                    <a:cubicBezTo>
                      <a:pt x="5692119" y="1531068"/>
                      <a:pt x="5692119" y="1493120"/>
                      <a:pt x="5674297" y="1462356"/>
                    </a:cubicBezTo>
                    <a:cubicBezTo>
                      <a:pt x="5656474" y="1431592"/>
                      <a:pt x="5623553" y="1412716"/>
                      <a:pt x="5588000" y="1412875"/>
                    </a:cubicBezTo>
                    <a:cubicBezTo>
                      <a:pt x="5533376" y="1413119"/>
                      <a:pt x="5489224" y="1457469"/>
                      <a:pt x="5489224" y="1512094"/>
                    </a:cubicBezTo>
                    <a:cubicBezTo>
                      <a:pt x="5489224" y="1566718"/>
                      <a:pt x="5533376" y="1611068"/>
                      <a:pt x="5588000" y="1611312"/>
                    </a:cubicBezTo>
                    <a:close/>
                    <a:moveTo>
                      <a:pt x="4953000" y="1174750"/>
                    </a:moveTo>
                    <a:cubicBezTo>
                      <a:pt x="4953000" y="1152831"/>
                      <a:pt x="4970769" y="1135062"/>
                      <a:pt x="4992688" y="1135062"/>
                    </a:cubicBezTo>
                    <a:lnTo>
                      <a:pt x="6183312" y="1135062"/>
                    </a:lnTo>
                    <a:cubicBezTo>
                      <a:pt x="6205231" y="1135062"/>
                      <a:pt x="6223000" y="1152831"/>
                      <a:pt x="6223000" y="1174750"/>
                    </a:cubicBezTo>
                    <a:lnTo>
                      <a:pt x="6223000" y="1849438"/>
                    </a:lnTo>
                    <a:cubicBezTo>
                      <a:pt x="6223000" y="1871356"/>
                      <a:pt x="6205231" y="1889125"/>
                      <a:pt x="6183312" y="1889125"/>
                    </a:cubicBezTo>
                    <a:lnTo>
                      <a:pt x="4992688" y="1889125"/>
                    </a:lnTo>
                    <a:cubicBezTo>
                      <a:pt x="4970769" y="1889125"/>
                      <a:pt x="4953000" y="1871356"/>
                      <a:pt x="4953000" y="1849438"/>
                    </a:cubicBezTo>
                    <a:lnTo>
                      <a:pt x="4953000" y="1174750"/>
                    </a:lnTo>
                    <a:close/>
                    <a:moveTo>
                      <a:pt x="5229185" y="1273889"/>
                    </a:moveTo>
                    <a:cubicBezTo>
                      <a:pt x="5218755" y="1335880"/>
                      <a:pt x="5161929" y="1379081"/>
                      <a:pt x="5099407" y="1372552"/>
                    </a:cubicBezTo>
                    <a:cubicBezTo>
                      <a:pt x="5085715" y="1371163"/>
                      <a:pt x="5072062" y="1380768"/>
                      <a:pt x="5072062" y="1394460"/>
                    </a:cubicBezTo>
                    <a:lnTo>
                      <a:pt x="5072062" y="1629727"/>
                    </a:lnTo>
                    <a:cubicBezTo>
                      <a:pt x="5072062" y="1643420"/>
                      <a:pt x="5085755" y="1653064"/>
                      <a:pt x="5099367" y="1651635"/>
                    </a:cubicBezTo>
                    <a:cubicBezTo>
                      <a:pt x="5161890" y="1645106"/>
                      <a:pt x="5218715" y="1688307"/>
                      <a:pt x="5229146" y="1750298"/>
                    </a:cubicBezTo>
                    <a:cubicBezTo>
                      <a:pt x="5230971" y="1761093"/>
                      <a:pt x="5239703" y="1770062"/>
                      <a:pt x="5250656" y="1770062"/>
                    </a:cubicBezTo>
                    <a:lnTo>
                      <a:pt x="5925344" y="1770062"/>
                    </a:lnTo>
                    <a:cubicBezTo>
                      <a:pt x="5936297" y="1770062"/>
                      <a:pt x="5945029" y="1761093"/>
                      <a:pt x="5946815" y="1750298"/>
                    </a:cubicBezTo>
                    <a:cubicBezTo>
                      <a:pt x="5957245" y="1688307"/>
                      <a:pt x="6014071" y="1645106"/>
                      <a:pt x="6076593" y="1651635"/>
                    </a:cubicBezTo>
                    <a:cubicBezTo>
                      <a:pt x="6090245" y="1653064"/>
                      <a:pt x="6103938" y="1643420"/>
                      <a:pt x="6103938" y="1629727"/>
                    </a:cubicBezTo>
                    <a:lnTo>
                      <a:pt x="6103938" y="1394460"/>
                    </a:lnTo>
                    <a:cubicBezTo>
                      <a:pt x="6103938" y="1380768"/>
                      <a:pt x="6090245" y="1371163"/>
                      <a:pt x="6076633" y="1372552"/>
                    </a:cubicBezTo>
                    <a:cubicBezTo>
                      <a:pt x="6014110" y="1379081"/>
                      <a:pt x="5957285" y="1335880"/>
                      <a:pt x="5946854" y="1273889"/>
                    </a:cubicBezTo>
                    <a:cubicBezTo>
                      <a:pt x="5944989" y="1263094"/>
                      <a:pt x="5936258" y="1254125"/>
                      <a:pt x="5925344" y="1254125"/>
                    </a:cubicBezTo>
                    <a:lnTo>
                      <a:pt x="5250656" y="1254125"/>
                    </a:lnTo>
                    <a:cubicBezTo>
                      <a:pt x="5239703" y="1254125"/>
                      <a:pt x="5230971" y="1263094"/>
                      <a:pt x="5229185" y="1273889"/>
                    </a:cubicBezTo>
                    <a:close/>
                    <a:moveTo>
                      <a:pt x="7239000" y="1571625"/>
                    </a:moveTo>
                    <a:cubicBezTo>
                      <a:pt x="7260332" y="1571720"/>
                      <a:pt x="7280084" y="1560395"/>
                      <a:pt x="7290778" y="1541937"/>
                    </a:cubicBezTo>
                    <a:cubicBezTo>
                      <a:pt x="7301471" y="1523478"/>
                      <a:pt x="7301471" y="1500709"/>
                      <a:pt x="7290778" y="1482251"/>
                    </a:cubicBezTo>
                    <a:cubicBezTo>
                      <a:pt x="7280084" y="1463793"/>
                      <a:pt x="7260332" y="1452467"/>
                      <a:pt x="7239000" y="1452562"/>
                    </a:cubicBezTo>
                    <a:cubicBezTo>
                      <a:pt x="7206226" y="1452709"/>
                      <a:pt x="7179735" y="1479319"/>
                      <a:pt x="7179735" y="1512094"/>
                    </a:cubicBezTo>
                    <a:cubicBezTo>
                      <a:pt x="7179735" y="1544868"/>
                      <a:pt x="7206226" y="1571478"/>
                      <a:pt x="7239000" y="1571625"/>
                    </a:cubicBezTo>
                    <a:close/>
                    <a:moveTo>
                      <a:pt x="6762750" y="1412875"/>
                    </a:moveTo>
                    <a:cubicBezTo>
                      <a:pt x="6835150" y="1412879"/>
                      <a:pt x="6898386" y="1363910"/>
                      <a:pt x="6916500" y="1293812"/>
                    </a:cubicBezTo>
                    <a:lnTo>
                      <a:pt x="7561500" y="1293812"/>
                    </a:lnTo>
                    <a:cubicBezTo>
                      <a:pt x="7579161" y="1362273"/>
                      <a:pt x="7641272" y="1412875"/>
                      <a:pt x="7715250" y="1412875"/>
                    </a:cubicBezTo>
                    <a:lnTo>
                      <a:pt x="7715250" y="1611312"/>
                    </a:lnTo>
                    <a:cubicBezTo>
                      <a:pt x="7642850" y="1611308"/>
                      <a:pt x="7579614" y="1660278"/>
                      <a:pt x="7561500" y="1730375"/>
                    </a:cubicBezTo>
                    <a:lnTo>
                      <a:pt x="6916500" y="1730375"/>
                    </a:lnTo>
                    <a:cubicBezTo>
                      <a:pt x="6898386" y="1660278"/>
                      <a:pt x="6835150" y="1611308"/>
                      <a:pt x="6762750" y="1611312"/>
                    </a:cubicBezTo>
                    <a:lnTo>
                      <a:pt x="6762750" y="1412875"/>
                    </a:lnTo>
                    <a:close/>
                    <a:moveTo>
                      <a:pt x="7239000" y="1611312"/>
                    </a:moveTo>
                    <a:cubicBezTo>
                      <a:pt x="7274553" y="1611472"/>
                      <a:pt x="7307474" y="1592595"/>
                      <a:pt x="7325296" y="1561832"/>
                    </a:cubicBezTo>
                    <a:cubicBezTo>
                      <a:pt x="7343119" y="1531068"/>
                      <a:pt x="7343119" y="1493120"/>
                      <a:pt x="7325296" y="1462356"/>
                    </a:cubicBezTo>
                    <a:cubicBezTo>
                      <a:pt x="7307474" y="1431592"/>
                      <a:pt x="7274553" y="1412716"/>
                      <a:pt x="7239000" y="1412875"/>
                    </a:cubicBezTo>
                    <a:cubicBezTo>
                      <a:pt x="7184376" y="1413119"/>
                      <a:pt x="7140224" y="1457469"/>
                      <a:pt x="7140224" y="1512094"/>
                    </a:cubicBezTo>
                    <a:cubicBezTo>
                      <a:pt x="7140224" y="1566718"/>
                      <a:pt x="7184376" y="1611068"/>
                      <a:pt x="7239000" y="1611312"/>
                    </a:cubicBezTo>
                    <a:close/>
                    <a:moveTo>
                      <a:pt x="6604000" y="1174750"/>
                    </a:moveTo>
                    <a:cubicBezTo>
                      <a:pt x="6604000" y="1152831"/>
                      <a:pt x="6621769" y="1135062"/>
                      <a:pt x="6643688" y="1135062"/>
                    </a:cubicBezTo>
                    <a:lnTo>
                      <a:pt x="7834312" y="1135062"/>
                    </a:lnTo>
                    <a:cubicBezTo>
                      <a:pt x="7856231" y="1135062"/>
                      <a:pt x="7874000" y="1152831"/>
                      <a:pt x="7874000" y="1174750"/>
                    </a:cubicBezTo>
                    <a:lnTo>
                      <a:pt x="7874000" y="1849438"/>
                    </a:lnTo>
                    <a:cubicBezTo>
                      <a:pt x="7874000" y="1871356"/>
                      <a:pt x="7856231" y="1889125"/>
                      <a:pt x="7834312" y="1889125"/>
                    </a:cubicBezTo>
                    <a:lnTo>
                      <a:pt x="6643688" y="1889125"/>
                    </a:lnTo>
                    <a:cubicBezTo>
                      <a:pt x="6621769" y="1889125"/>
                      <a:pt x="6604000" y="1871356"/>
                      <a:pt x="6604000" y="1849438"/>
                    </a:cubicBezTo>
                    <a:lnTo>
                      <a:pt x="6604000" y="1174750"/>
                    </a:lnTo>
                    <a:close/>
                    <a:moveTo>
                      <a:pt x="6880185" y="1273889"/>
                    </a:moveTo>
                    <a:cubicBezTo>
                      <a:pt x="6869755" y="1335880"/>
                      <a:pt x="6812929" y="1379081"/>
                      <a:pt x="6750407" y="1372552"/>
                    </a:cubicBezTo>
                    <a:cubicBezTo>
                      <a:pt x="6736715" y="1371163"/>
                      <a:pt x="6723062" y="1380768"/>
                      <a:pt x="6723062" y="1394460"/>
                    </a:cubicBezTo>
                    <a:lnTo>
                      <a:pt x="6723062" y="1629727"/>
                    </a:lnTo>
                    <a:cubicBezTo>
                      <a:pt x="6723062" y="1643420"/>
                      <a:pt x="6736755" y="1653064"/>
                      <a:pt x="6750368" y="1651635"/>
                    </a:cubicBezTo>
                    <a:cubicBezTo>
                      <a:pt x="6812890" y="1645106"/>
                      <a:pt x="6869716" y="1688307"/>
                      <a:pt x="6880146" y="1750298"/>
                    </a:cubicBezTo>
                    <a:cubicBezTo>
                      <a:pt x="6881971" y="1761093"/>
                      <a:pt x="6890703" y="1770062"/>
                      <a:pt x="6901656" y="1770062"/>
                    </a:cubicBezTo>
                    <a:lnTo>
                      <a:pt x="7576344" y="1770062"/>
                    </a:lnTo>
                    <a:cubicBezTo>
                      <a:pt x="7587297" y="1770062"/>
                      <a:pt x="7596029" y="1761093"/>
                      <a:pt x="7597815" y="1750298"/>
                    </a:cubicBezTo>
                    <a:cubicBezTo>
                      <a:pt x="7608245" y="1688307"/>
                      <a:pt x="7665071" y="1645106"/>
                      <a:pt x="7727593" y="1651635"/>
                    </a:cubicBezTo>
                    <a:cubicBezTo>
                      <a:pt x="7741245" y="1653064"/>
                      <a:pt x="7754938" y="1643420"/>
                      <a:pt x="7754938" y="1629727"/>
                    </a:cubicBezTo>
                    <a:lnTo>
                      <a:pt x="7754938" y="1394460"/>
                    </a:lnTo>
                    <a:cubicBezTo>
                      <a:pt x="7754938" y="1380768"/>
                      <a:pt x="7741245" y="1371163"/>
                      <a:pt x="7727632" y="1372552"/>
                    </a:cubicBezTo>
                    <a:cubicBezTo>
                      <a:pt x="7665110" y="1379081"/>
                      <a:pt x="7608284" y="1335880"/>
                      <a:pt x="7597854" y="1273889"/>
                    </a:cubicBezTo>
                    <a:cubicBezTo>
                      <a:pt x="7595989" y="1263094"/>
                      <a:pt x="7587258" y="1254125"/>
                      <a:pt x="7576344" y="1254125"/>
                    </a:cubicBezTo>
                    <a:lnTo>
                      <a:pt x="6901656" y="1254125"/>
                    </a:lnTo>
                    <a:cubicBezTo>
                      <a:pt x="6890703" y="1254125"/>
                      <a:pt x="6881971" y="1263094"/>
                      <a:pt x="6880185" y="1273889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2270125"/>
                <a:ext cx="7874000" cy="754062"/>
              </a:xfrm>
              <a:custGeom>
                <a:avLst/>
                <a:gdLst/>
                <a:ahLst/>
                <a:cxnLst/>
                <a:rect l="l" t="t" r="r" b="b"/>
                <a:pathLst>
                  <a:path w="7874000" h="754062">
                    <a:moveTo>
                      <a:pt x="635000" y="436563"/>
                    </a:moveTo>
                    <a:cubicBezTo>
                      <a:pt x="656332" y="436658"/>
                      <a:pt x="676084" y="425332"/>
                      <a:pt x="686778" y="406874"/>
                    </a:cubicBezTo>
                    <a:cubicBezTo>
                      <a:pt x="697471" y="388416"/>
                      <a:pt x="697471" y="365647"/>
                      <a:pt x="686778" y="347188"/>
                    </a:cubicBezTo>
                    <a:cubicBezTo>
                      <a:pt x="676084" y="328730"/>
                      <a:pt x="656332" y="317405"/>
                      <a:pt x="635000" y="317500"/>
                    </a:cubicBezTo>
                    <a:cubicBezTo>
                      <a:pt x="602226" y="317647"/>
                      <a:pt x="575734" y="344257"/>
                      <a:pt x="575734" y="377031"/>
                    </a:cubicBezTo>
                    <a:cubicBezTo>
                      <a:pt x="575734" y="409806"/>
                      <a:pt x="602226" y="436416"/>
                      <a:pt x="635000" y="436563"/>
                    </a:cubicBezTo>
                    <a:close/>
                    <a:moveTo>
                      <a:pt x="158750" y="277813"/>
                    </a:moveTo>
                    <a:cubicBezTo>
                      <a:pt x="231150" y="277817"/>
                      <a:pt x="294386" y="228847"/>
                      <a:pt x="312499" y="158750"/>
                    </a:cubicBezTo>
                    <a:lnTo>
                      <a:pt x="957501" y="158750"/>
                    </a:lnTo>
                    <a:cubicBezTo>
                      <a:pt x="975162" y="227211"/>
                      <a:pt x="1037273" y="277813"/>
                      <a:pt x="1111250" y="277813"/>
                    </a:cubicBezTo>
                    <a:lnTo>
                      <a:pt x="1111250" y="476250"/>
                    </a:lnTo>
                    <a:cubicBezTo>
                      <a:pt x="1038850" y="476246"/>
                      <a:pt x="975614" y="525215"/>
                      <a:pt x="957501" y="595313"/>
                    </a:cubicBezTo>
                    <a:lnTo>
                      <a:pt x="312499" y="595313"/>
                    </a:lnTo>
                    <a:cubicBezTo>
                      <a:pt x="294386" y="525215"/>
                      <a:pt x="231150" y="476246"/>
                      <a:pt x="158750" y="476250"/>
                    </a:cubicBezTo>
                    <a:lnTo>
                      <a:pt x="158750" y="277813"/>
                    </a:lnTo>
                    <a:close/>
                    <a:moveTo>
                      <a:pt x="635000" y="476250"/>
                    </a:moveTo>
                    <a:cubicBezTo>
                      <a:pt x="670553" y="476409"/>
                      <a:pt x="703474" y="457533"/>
                      <a:pt x="721296" y="426769"/>
                    </a:cubicBezTo>
                    <a:cubicBezTo>
                      <a:pt x="739119" y="396005"/>
                      <a:pt x="739119" y="358057"/>
                      <a:pt x="721296" y="327293"/>
                    </a:cubicBezTo>
                    <a:cubicBezTo>
                      <a:pt x="703474" y="296530"/>
                      <a:pt x="670553" y="277654"/>
                      <a:pt x="635000" y="277813"/>
                    </a:cubicBezTo>
                    <a:cubicBezTo>
                      <a:pt x="580376" y="278057"/>
                      <a:pt x="536224" y="322407"/>
                      <a:pt x="536224" y="377031"/>
                    </a:cubicBezTo>
                    <a:cubicBezTo>
                      <a:pt x="536224" y="431656"/>
                      <a:pt x="580376" y="476006"/>
                      <a:pt x="635000" y="476250"/>
                    </a:cubicBezTo>
                    <a:close/>
                    <a:moveTo>
                      <a:pt x="0" y="39687"/>
                    </a:moveTo>
                    <a:cubicBezTo>
                      <a:pt x="0" y="17769"/>
                      <a:pt x="17769" y="0"/>
                      <a:pt x="39688" y="0"/>
                    </a:cubicBezTo>
                    <a:lnTo>
                      <a:pt x="1230312" y="0"/>
                    </a:lnTo>
                    <a:cubicBezTo>
                      <a:pt x="1252231" y="0"/>
                      <a:pt x="1270000" y="17769"/>
                      <a:pt x="1270000" y="39687"/>
                    </a:cubicBezTo>
                    <a:lnTo>
                      <a:pt x="1270000" y="714375"/>
                    </a:lnTo>
                    <a:cubicBezTo>
                      <a:pt x="1270000" y="736294"/>
                      <a:pt x="1252231" y="754063"/>
                      <a:pt x="1230312" y="754063"/>
                    </a:cubicBezTo>
                    <a:lnTo>
                      <a:pt x="39688" y="754063"/>
                    </a:lnTo>
                    <a:cubicBezTo>
                      <a:pt x="17769" y="754063"/>
                      <a:pt x="0" y="736294"/>
                      <a:pt x="0" y="714375"/>
                    </a:cubicBezTo>
                    <a:lnTo>
                      <a:pt x="0" y="39687"/>
                    </a:lnTo>
                    <a:close/>
                    <a:moveTo>
                      <a:pt x="276185" y="138827"/>
                    </a:moveTo>
                    <a:cubicBezTo>
                      <a:pt x="265755" y="200818"/>
                      <a:pt x="208929" y="244019"/>
                      <a:pt x="146407" y="237490"/>
                    </a:cubicBezTo>
                    <a:cubicBezTo>
                      <a:pt x="132715" y="236101"/>
                      <a:pt x="119062" y="245705"/>
                      <a:pt x="119062" y="259398"/>
                    </a:cubicBezTo>
                    <a:lnTo>
                      <a:pt x="119062" y="494665"/>
                    </a:lnTo>
                    <a:cubicBezTo>
                      <a:pt x="119062" y="508357"/>
                      <a:pt x="132755" y="518001"/>
                      <a:pt x="146367" y="516573"/>
                    </a:cubicBezTo>
                    <a:cubicBezTo>
                      <a:pt x="208890" y="510044"/>
                      <a:pt x="265715" y="553245"/>
                      <a:pt x="276146" y="615236"/>
                    </a:cubicBezTo>
                    <a:cubicBezTo>
                      <a:pt x="277971" y="626031"/>
                      <a:pt x="286703" y="635000"/>
                      <a:pt x="297656" y="635000"/>
                    </a:cubicBezTo>
                    <a:lnTo>
                      <a:pt x="972344" y="635000"/>
                    </a:lnTo>
                    <a:cubicBezTo>
                      <a:pt x="983298" y="635000"/>
                      <a:pt x="992029" y="626031"/>
                      <a:pt x="993815" y="615236"/>
                    </a:cubicBezTo>
                    <a:cubicBezTo>
                      <a:pt x="1004245" y="553245"/>
                      <a:pt x="1061071" y="510044"/>
                      <a:pt x="1123593" y="516573"/>
                    </a:cubicBezTo>
                    <a:cubicBezTo>
                      <a:pt x="1137245" y="518001"/>
                      <a:pt x="1150938" y="508357"/>
                      <a:pt x="1150938" y="494665"/>
                    </a:cubicBezTo>
                    <a:lnTo>
                      <a:pt x="1150938" y="259398"/>
                    </a:lnTo>
                    <a:cubicBezTo>
                      <a:pt x="1150938" y="245705"/>
                      <a:pt x="1137245" y="236101"/>
                      <a:pt x="1123632" y="237490"/>
                    </a:cubicBezTo>
                    <a:cubicBezTo>
                      <a:pt x="1061110" y="244019"/>
                      <a:pt x="1004285" y="200818"/>
                      <a:pt x="993854" y="138827"/>
                    </a:cubicBezTo>
                    <a:cubicBezTo>
                      <a:pt x="991989" y="128032"/>
                      <a:pt x="983258" y="119063"/>
                      <a:pt x="972344" y="119063"/>
                    </a:cubicBezTo>
                    <a:lnTo>
                      <a:pt x="297656" y="119063"/>
                    </a:lnTo>
                    <a:cubicBezTo>
                      <a:pt x="286703" y="119063"/>
                      <a:pt x="277971" y="128032"/>
                      <a:pt x="276185" y="138827"/>
                    </a:cubicBezTo>
                    <a:close/>
                    <a:moveTo>
                      <a:pt x="2286000" y="436563"/>
                    </a:moveTo>
                    <a:cubicBezTo>
                      <a:pt x="2307332" y="436658"/>
                      <a:pt x="2327084" y="425332"/>
                      <a:pt x="2337778" y="406874"/>
                    </a:cubicBezTo>
                    <a:cubicBezTo>
                      <a:pt x="2348471" y="388416"/>
                      <a:pt x="2348471" y="365647"/>
                      <a:pt x="2337778" y="347188"/>
                    </a:cubicBezTo>
                    <a:cubicBezTo>
                      <a:pt x="2327084" y="328730"/>
                      <a:pt x="2307332" y="317405"/>
                      <a:pt x="2286000" y="317500"/>
                    </a:cubicBezTo>
                    <a:cubicBezTo>
                      <a:pt x="2253226" y="317647"/>
                      <a:pt x="2226734" y="344257"/>
                      <a:pt x="2226734" y="377031"/>
                    </a:cubicBezTo>
                    <a:cubicBezTo>
                      <a:pt x="2226734" y="409806"/>
                      <a:pt x="2253226" y="436416"/>
                      <a:pt x="2286000" y="436563"/>
                    </a:cubicBezTo>
                    <a:close/>
                    <a:moveTo>
                      <a:pt x="1809750" y="277813"/>
                    </a:moveTo>
                    <a:cubicBezTo>
                      <a:pt x="1882150" y="277817"/>
                      <a:pt x="1945386" y="228847"/>
                      <a:pt x="1963499" y="158750"/>
                    </a:cubicBezTo>
                    <a:lnTo>
                      <a:pt x="2608501" y="158750"/>
                    </a:lnTo>
                    <a:cubicBezTo>
                      <a:pt x="2626162" y="227211"/>
                      <a:pt x="2688273" y="277813"/>
                      <a:pt x="2762250" y="277813"/>
                    </a:cubicBezTo>
                    <a:lnTo>
                      <a:pt x="2762250" y="476250"/>
                    </a:lnTo>
                    <a:cubicBezTo>
                      <a:pt x="2689850" y="476246"/>
                      <a:pt x="2626614" y="525215"/>
                      <a:pt x="2608501" y="595313"/>
                    </a:cubicBezTo>
                    <a:lnTo>
                      <a:pt x="1963499" y="595313"/>
                    </a:lnTo>
                    <a:cubicBezTo>
                      <a:pt x="1945386" y="525215"/>
                      <a:pt x="1882150" y="476246"/>
                      <a:pt x="1809750" y="476250"/>
                    </a:cubicBezTo>
                    <a:lnTo>
                      <a:pt x="1809750" y="277813"/>
                    </a:lnTo>
                    <a:close/>
                    <a:moveTo>
                      <a:pt x="2286000" y="476250"/>
                    </a:moveTo>
                    <a:cubicBezTo>
                      <a:pt x="2321553" y="476409"/>
                      <a:pt x="2354474" y="457533"/>
                      <a:pt x="2372296" y="426769"/>
                    </a:cubicBezTo>
                    <a:cubicBezTo>
                      <a:pt x="2390119" y="396005"/>
                      <a:pt x="2390119" y="358057"/>
                      <a:pt x="2372296" y="327293"/>
                    </a:cubicBezTo>
                    <a:cubicBezTo>
                      <a:pt x="2354474" y="296530"/>
                      <a:pt x="2321553" y="277654"/>
                      <a:pt x="2286000" y="277813"/>
                    </a:cubicBezTo>
                    <a:cubicBezTo>
                      <a:pt x="2231376" y="278057"/>
                      <a:pt x="2187224" y="322407"/>
                      <a:pt x="2187224" y="377031"/>
                    </a:cubicBezTo>
                    <a:cubicBezTo>
                      <a:pt x="2187224" y="431656"/>
                      <a:pt x="2231376" y="476006"/>
                      <a:pt x="2286000" y="476250"/>
                    </a:cubicBezTo>
                    <a:close/>
                    <a:moveTo>
                      <a:pt x="1651000" y="39687"/>
                    </a:moveTo>
                    <a:cubicBezTo>
                      <a:pt x="1651000" y="17769"/>
                      <a:pt x="1668769" y="0"/>
                      <a:pt x="1690688" y="0"/>
                    </a:cubicBezTo>
                    <a:lnTo>
                      <a:pt x="2881312" y="0"/>
                    </a:lnTo>
                    <a:cubicBezTo>
                      <a:pt x="2903231" y="0"/>
                      <a:pt x="2921000" y="17769"/>
                      <a:pt x="2921000" y="39687"/>
                    </a:cubicBezTo>
                    <a:lnTo>
                      <a:pt x="2921000" y="714375"/>
                    </a:lnTo>
                    <a:cubicBezTo>
                      <a:pt x="2921000" y="736294"/>
                      <a:pt x="2903231" y="754063"/>
                      <a:pt x="2881312" y="754063"/>
                    </a:cubicBezTo>
                    <a:lnTo>
                      <a:pt x="1690688" y="754063"/>
                    </a:lnTo>
                    <a:cubicBezTo>
                      <a:pt x="1668769" y="754063"/>
                      <a:pt x="1651000" y="736294"/>
                      <a:pt x="1651000" y="714375"/>
                    </a:cubicBezTo>
                    <a:lnTo>
                      <a:pt x="1651000" y="39687"/>
                    </a:lnTo>
                    <a:close/>
                    <a:moveTo>
                      <a:pt x="1927185" y="138827"/>
                    </a:moveTo>
                    <a:cubicBezTo>
                      <a:pt x="1916755" y="200818"/>
                      <a:pt x="1859929" y="244019"/>
                      <a:pt x="1797407" y="237490"/>
                    </a:cubicBezTo>
                    <a:cubicBezTo>
                      <a:pt x="1783715" y="236101"/>
                      <a:pt x="1770062" y="245705"/>
                      <a:pt x="1770062" y="259398"/>
                    </a:cubicBezTo>
                    <a:lnTo>
                      <a:pt x="1770062" y="494665"/>
                    </a:lnTo>
                    <a:cubicBezTo>
                      <a:pt x="1770062" y="508357"/>
                      <a:pt x="1783755" y="518001"/>
                      <a:pt x="1797367" y="516573"/>
                    </a:cubicBezTo>
                    <a:cubicBezTo>
                      <a:pt x="1859890" y="510044"/>
                      <a:pt x="1916715" y="553245"/>
                      <a:pt x="1927146" y="615236"/>
                    </a:cubicBezTo>
                    <a:cubicBezTo>
                      <a:pt x="1928971" y="626031"/>
                      <a:pt x="1937702" y="635000"/>
                      <a:pt x="1948656" y="635000"/>
                    </a:cubicBezTo>
                    <a:lnTo>
                      <a:pt x="2623344" y="635000"/>
                    </a:lnTo>
                    <a:cubicBezTo>
                      <a:pt x="2634298" y="635000"/>
                      <a:pt x="2643029" y="626031"/>
                      <a:pt x="2644815" y="615236"/>
                    </a:cubicBezTo>
                    <a:cubicBezTo>
                      <a:pt x="2655245" y="553245"/>
                      <a:pt x="2712071" y="510044"/>
                      <a:pt x="2774593" y="516573"/>
                    </a:cubicBezTo>
                    <a:cubicBezTo>
                      <a:pt x="2788245" y="518001"/>
                      <a:pt x="2801938" y="508357"/>
                      <a:pt x="2801938" y="494665"/>
                    </a:cubicBezTo>
                    <a:lnTo>
                      <a:pt x="2801938" y="259398"/>
                    </a:lnTo>
                    <a:cubicBezTo>
                      <a:pt x="2801938" y="245705"/>
                      <a:pt x="2788245" y="236101"/>
                      <a:pt x="2774633" y="237490"/>
                    </a:cubicBezTo>
                    <a:cubicBezTo>
                      <a:pt x="2712110" y="244019"/>
                      <a:pt x="2655285" y="200818"/>
                      <a:pt x="2644854" y="138827"/>
                    </a:cubicBezTo>
                    <a:cubicBezTo>
                      <a:pt x="2642989" y="128032"/>
                      <a:pt x="2634258" y="119063"/>
                      <a:pt x="2623344" y="119063"/>
                    </a:cubicBezTo>
                    <a:lnTo>
                      <a:pt x="1948656" y="119063"/>
                    </a:lnTo>
                    <a:cubicBezTo>
                      <a:pt x="1937702" y="119063"/>
                      <a:pt x="1928971" y="128032"/>
                      <a:pt x="1927185" y="138827"/>
                    </a:cubicBezTo>
                    <a:close/>
                    <a:moveTo>
                      <a:pt x="3937000" y="436563"/>
                    </a:moveTo>
                    <a:cubicBezTo>
                      <a:pt x="3958332" y="436658"/>
                      <a:pt x="3978084" y="425332"/>
                      <a:pt x="3988778" y="406874"/>
                    </a:cubicBezTo>
                    <a:cubicBezTo>
                      <a:pt x="3999471" y="388416"/>
                      <a:pt x="3999471" y="365647"/>
                      <a:pt x="3988778" y="347188"/>
                    </a:cubicBezTo>
                    <a:cubicBezTo>
                      <a:pt x="3978084" y="328730"/>
                      <a:pt x="3958332" y="317405"/>
                      <a:pt x="3937000" y="317500"/>
                    </a:cubicBezTo>
                    <a:cubicBezTo>
                      <a:pt x="3904226" y="317647"/>
                      <a:pt x="3877734" y="344257"/>
                      <a:pt x="3877734" y="377031"/>
                    </a:cubicBezTo>
                    <a:cubicBezTo>
                      <a:pt x="3877734" y="409806"/>
                      <a:pt x="3904226" y="436416"/>
                      <a:pt x="3937000" y="436563"/>
                    </a:cubicBezTo>
                    <a:close/>
                    <a:moveTo>
                      <a:pt x="3460750" y="277813"/>
                    </a:moveTo>
                    <a:cubicBezTo>
                      <a:pt x="3533150" y="277817"/>
                      <a:pt x="3596386" y="228847"/>
                      <a:pt x="3614500" y="158750"/>
                    </a:cubicBezTo>
                    <a:lnTo>
                      <a:pt x="4259500" y="158750"/>
                    </a:lnTo>
                    <a:cubicBezTo>
                      <a:pt x="4277161" y="227211"/>
                      <a:pt x="4339272" y="277813"/>
                      <a:pt x="4413250" y="277813"/>
                    </a:cubicBezTo>
                    <a:lnTo>
                      <a:pt x="4413250" y="476250"/>
                    </a:lnTo>
                    <a:cubicBezTo>
                      <a:pt x="4340850" y="476246"/>
                      <a:pt x="4277614" y="525215"/>
                      <a:pt x="4259500" y="595313"/>
                    </a:cubicBezTo>
                    <a:lnTo>
                      <a:pt x="3614500" y="595313"/>
                    </a:lnTo>
                    <a:cubicBezTo>
                      <a:pt x="3596386" y="525215"/>
                      <a:pt x="3533150" y="476246"/>
                      <a:pt x="3460750" y="476250"/>
                    </a:cubicBezTo>
                    <a:lnTo>
                      <a:pt x="3460750" y="277813"/>
                    </a:lnTo>
                    <a:close/>
                    <a:moveTo>
                      <a:pt x="3937000" y="476250"/>
                    </a:moveTo>
                    <a:cubicBezTo>
                      <a:pt x="3972553" y="476409"/>
                      <a:pt x="4005474" y="457533"/>
                      <a:pt x="4023297" y="426769"/>
                    </a:cubicBezTo>
                    <a:cubicBezTo>
                      <a:pt x="4041119" y="396005"/>
                      <a:pt x="4041119" y="358057"/>
                      <a:pt x="4023297" y="327293"/>
                    </a:cubicBezTo>
                    <a:cubicBezTo>
                      <a:pt x="4005474" y="296530"/>
                      <a:pt x="3972553" y="277654"/>
                      <a:pt x="3937000" y="277813"/>
                    </a:cubicBezTo>
                    <a:cubicBezTo>
                      <a:pt x="3882376" y="278057"/>
                      <a:pt x="3838224" y="322407"/>
                      <a:pt x="3838224" y="377031"/>
                    </a:cubicBezTo>
                    <a:cubicBezTo>
                      <a:pt x="3838224" y="431656"/>
                      <a:pt x="3882376" y="476006"/>
                      <a:pt x="3937000" y="476250"/>
                    </a:cubicBezTo>
                    <a:close/>
                    <a:moveTo>
                      <a:pt x="3302000" y="39687"/>
                    </a:moveTo>
                    <a:cubicBezTo>
                      <a:pt x="3302000" y="17769"/>
                      <a:pt x="3319769" y="0"/>
                      <a:pt x="3341688" y="0"/>
                    </a:cubicBezTo>
                    <a:lnTo>
                      <a:pt x="4532312" y="0"/>
                    </a:lnTo>
                    <a:cubicBezTo>
                      <a:pt x="4554231" y="0"/>
                      <a:pt x="4572000" y="17769"/>
                      <a:pt x="4572000" y="39687"/>
                    </a:cubicBezTo>
                    <a:lnTo>
                      <a:pt x="4572000" y="714375"/>
                    </a:lnTo>
                    <a:cubicBezTo>
                      <a:pt x="4572000" y="736294"/>
                      <a:pt x="4554231" y="754063"/>
                      <a:pt x="4532312" y="754063"/>
                    </a:cubicBezTo>
                    <a:lnTo>
                      <a:pt x="3341688" y="754063"/>
                    </a:lnTo>
                    <a:cubicBezTo>
                      <a:pt x="3319769" y="754063"/>
                      <a:pt x="3302000" y="736294"/>
                      <a:pt x="3302000" y="714375"/>
                    </a:cubicBezTo>
                    <a:lnTo>
                      <a:pt x="3302000" y="39687"/>
                    </a:lnTo>
                    <a:close/>
                    <a:moveTo>
                      <a:pt x="3578185" y="138827"/>
                    </a:moveTo>
                    <a:cubicBezTo>
                      <a:pt x="3567755" y="200818"/>
                      <a:pt x="3510929" y="244019"/>
                      <a:pt x="3448407" y="237490"/>
                    </a:cubicBezTo>
                    <a:cubicBezTo>
                      <a:pt x="3434715" y="236101"/>
                      <a:pt x="3421062" y="245705"/>
                      <a:pt x="3421062" y="259398"/>
                    </a:cubicBezTo>
                    <a:lnTo>
                      <a:pt x="3421062" y="494665"/>
                    </a:lnTo>
                    <a:cubicBezTo>
                      <a:pt x="3421062" y="508357"/>
                      <a:pt x="3434755" y="518001"/>
                      <a:pt x="3448367" y="516573"/>
                    </a:cubicBezTo>
                    <a:cubicBezTo>
                      <a:pt x="3510890" y="510044"/>
                      <a:pt x="3567715" y="553245"/>
                      <a:pt x="3578146" y="615236"/>
                    </a:cubicBezTo>
                    <a:cubicBezTo>
                      <a:pt x="3579971" y="626031"/>
                      <a:pt x="3588703" y="635000"/>
                      <a:pt x="3599656" y="635000"/>
                    </a:cubicBezTo>
                    <a:lnTo>
                      <a:pt x="4274344" y="635000"/>
                    </a:lnTo>
                    <a:cubicBezTo>
                      <a:pt x="4285297" y="635000"/>
                      <a:pt x="4294029" y="626031"/>
                      <a:pt x="4295815" y="615236"/>
                    </a:cubicBezTo>
                    <a:cubicBezTo>
                      <a:pt x="4306245" y="553245"/>
                      <a:pt x="4363071" y="510044"/>
                      <a:pt x="4425593" y="516573"/>
                    </a:cubicBezTo>
                    <a:cubicBezTo>
                      <a:pt x="4439245" y="518001"/>
                      <a:pt x="4452938" y="508357"/>
                      <a:pt x="4452938" y="494665"/>
                    </a:cubicBezTo>
                    <a:lnTo>
                      <a:pt x="4452938" y="259398"/>
                    </a:lnTo>
                    <a:cubicBezTo>
                      <a:pt x="4452938" y="245705"/>
                      <a:pt x="4439245" y="236101"/>
                      <a:pt x="4425633" y="237490"/>
                    </a:cubicBezTo>
                    <a:cubicBezTo>
                      <a:pt x="4363110" y="244019"/>
                      <a:pt x="4306285" y="200818"/>
                      <a:pt x="4295854" y="138827"/>
                    </a:cubicBezTo>
                    <a:cubicBezTo>
                      <a:pt x="4293989" y="128032"/>
                      <a:pt x="4285258" y="119063"/>
                      <a:pt x="4274344" y="119063"/>
                    </a:cubicBezTo>
                    <a:lnTo>
                      <a:pt x="3599656" y="119063"/>
                    </a:lnTo>
                    <a:cubicBezTo>
                      <a:pt x="3588703" y="119063"/>
                      <a:pt x="3579971" y="128032"/>
                      <a:pt x="3578185" y="138827"/>
                    </a:cubicBezTo>
                    <a:close/>
                    <a:moveTo>
                      <a:pt x="5588000" y="436563"/>
                    </a:moveTo>
                    <a:cubicBezTo>
                      <a:pt x="5609332" y="436658"/>
                      <a:pt x="5629084" y="425332"/>
                      <a:pt x="5639778" y="406874"/>
                    </a:cubicBezTo>
                    <a:cubicBezTo>
                      <a:pt x="5650471" y="388416"/>
                      <a:pt x="5650471" y="365647"/>
                      <a:pt x="5639778" y="347188"/>
                    </a:cubicBezTo>
                    <a:cubicBezTo>
                      <a:pt x="5629084" y="328730"/>
                      <a:pt x="5609332" y="317405"/>
                      <a:pt x="5588000" y="317500"/>
                    </a:cubicBezTo>
                    <a:cubicBezTo>
                      <a:pt x="5555226" y="317647"/>
                      <a:pt x="5528734" y="344257"/>
                      <a:pt x="5528734" y="377031"/>
                    </a:cubicBezTo>
                    <a:cubicBezTo>
                      <a:pt x="5528734" y="409806"/>
                      <a:pt x="5555226" y="436416"/>
                      <a:pt x="5588000" y="436563"/>
                    </a:cubicBezTo>
                    <a:close/>
                    <a:moveTo>
                      <a:pt x="5111750" y="277813"/>
                    </a:moveTo>
                    <a:cubicBezTo>
                      <a:pt x="5184150" y="277817"/>
                      <a:pt x="5247386" y="228847"/>
                      <a:pt x="5265500" y="158750"/>
                    </a:cubicBezTo>
                    <a:lnTo>
                      <a:pt x="5910500" y="158750"/>
                    </a:lnTo>
                    <a:cubicBezTo>
                      <a:pt x="5928161" y="227211"/>
                      <a:pt x="5990272" y="277813"/>
                      <a:pt x="6064250" y="277813"/>
                    </a:cubicBezTo>
                    <a:lnTo>
                      <a:pt x="6064250" y="476250"/>
                    </a:lnTo>
                    <a:cubicBezTo>
                      <a:pt x="5991850" y="476246"/>
                      <a:pt x="5928614" y="525215"/>
                      <a:pt x="5910500" y="595313"/>
                    </a:cubicBezTo>
                    <a:lnTo>
                      <a:pt x="5265500" y="595313"/>
                    </a:lnTo>
                    <a:cubicBezTo>
                      <a:pt x="5247386" y="525215"/>
                      <a:pt x="5184150" y="476246"/>
                      <a:pt x="5111750" y="476250"/>
                    </a:cubicBezTo>
                    <a:lnTo>
                      <a:pt x="5111750" y="277813"/>
                    </a:lnTo>
                    <a:close/>
                    <a:moveTo>
                      <a:pt x="5588000" y="476250"/>
                    </a:moveTo>
                    <a:cubicBezTo>
                      <a:pt x="5623553" y="476409"/>
                      <a:pt x="5656474" y="457533"/>
                      <a:pt x="5674297" y="426769"/>
                    </a:cubicBezTo>
                    <a:cubicBezTo>
                      <a:pt x="5692119" y="396005"/>
                      <a:pt x="5692119" y="358057"/>
                      <a:pt x="5674297" y="327293"/>
                    </a:cubicBezTo>
                    <a:cubicBezTo>
                      <a:pt x="5656474" y="296530"/>
                      <a:pt x="5623553" y="277654"/>
                      <a:pt x="5588000" y="277813"/>
                    </a:cubicBezTo>
                    <a:cubicBezTo>
                      <a:pt x="5533376" y="278057"/>
                      <a:pt x="5489224" y="322407"/>
                      <a:pt x="5489224" y="377031"/>
                    </a:cubicBezTo>
                    <a:cubicBezTo>
                      <a:pt x="5489224" y="431656"/>
                      <a:pt x="5533376" y="476006"/>
                      <a:pt x="5588000" y="476250"/>
                    </a:cubicBezTo>
                    <a:close/>
                    <a:moveTo>
                      <a:pt x="4953000" y="39687"/>
                    </a:moveTo>
                    <a:cubicBezTo>
                      <a:pt x="4953000" y="17769"/>
                      <a:pt x="4970769" y="0"/>
                      <a:pt x="4992688" y="0"/>
                    </a:cubicBezTo>
                    <a:lnTo>
                      <a:pt x="6183312" y="0"/>
                    </a:lnTo>
                    <a:cubicBezTo>
                      <a:pt x="6205231" y="0"/>
                      <a:pt x="6223000" y="17769"/>
                      <a:pt x="6223000" y="39687"/>
                    </a:cubicBezTo>
                    <a:lnTo>
                      <a:pt x="6223000" y="714375"/>
                    </a:lnTo>
                    <a:cubicBezTo>
                      <a:pt x="6223000" y="736294"/>
                      <a:pt x="6205231" y="754063"/>
                      <a:pt x="6183312" y="754063"/>
                    </a:cubicBezTo>
                    <a:lnTo>
                      <a:pt x="4992688" y="754063"/>
                    </a:lnTo>
                    <a:cubicBezTo>
                      <a:pt x="4970769" y="754063"/>
                      <a:pt x="4953000" y="736294"/>
                      <a:pt x="4953000" y="714375"/>
                    </a:cubicBezTo>
                    <a:lnTo>
                      <a:pt x="4953000" y="39687"/>
                    </a:lnTo>
                    <a:close/>
                    <a:moveTo>
                      <a:pt x="5229185" y="138827"/>
                    </a:moveTo>
                    <a:cubicBezTo>
                      <a:pt x="5218755" y="200818"/>
                      <a:pt x="5161929" y="244019"/>
                      <a:pt x="5099407" y="237490"/>
                    </a:cubicBezTo>
                    <a:cubicBezTo>
                      <a:pt x="5085715" y="236101"/>
                      <a:pt x="5072062" y="245705"/>
                      <a:pt x="5072062" y="259398"/>
                    </a:cubicBezTo>
                    <a:lnTo>
                      <a:pt x="5072062" y="494665"/>
                    </a:lnTo>
                    <a:cubicBezTo>
                      <a:pt x="5072062" y="508357"/>
                      <a:pt x="5085755" y="518001"/>
                      <a:pt x="5099367" y="516573"/>
                    </a:cubicBezTo>
                    <a:cubicBezTo>
                      <a:pt x="5161890" y="510044"/>
                      <a:pt x="5218715" y="553245"/>
                      <a:pt x="5229146" y="615236"/>
                    </a:cubicBezTo>
                    <a:cubicBezTo>
                      <a:pt x="5230971" y="626031"/>
                      <a:pt x="5239703" y="635000"/>
                      <a:pt x="5250656" y="635000"/>
                    </a:cubicBezTo>
                    <a:lnTo>
                      <a:pt x="5925344" y="635000"/>
                    </a:lnTo>
                    <a:cubicBezTo>
                      <a:pt x="5936297" y="635000"/>
                      <a:pt x="5945029" y="626031"/>
                      <a:pt x="5946815" y="615236"/>
                    </a:cubicBezTo>
                    <a:cubicBezTo>
                      <a:pt x="5957245" y="553245"/>
                      <a:pt x="6014071" y="510044"/>
                      <a:pt x="6076593" y="516573"/>
                    </a:cubicBezTo>
                    <a:cubicBezTo>
                      <a:pt x="6090245" y="518001"/>
                      <a:pt x="6103938" y="508357"/>
                      <a:pt x="6103938" y="494665"/>
                    </a:cubicBezTo>
                    <a:lnTo>
                      <a:pt x="6103938" y="259398"/>
                    </a:lnTo>
                    <a:cubicBezTo>
                      <a:pt x="6103938" y="245705"/>
                      <a:pt x="6090245" y="236101"/>
                      <a:pt x="6076633" y="237490"/>
                    </a:cubicBezTo>
                    <a:cubicBezTo>
                      <a:pt x="6014110" y="244019"/>
                      <a:pt x="5957285" y="200818"/>
                      <a:pt x="5946854" y="138827"/>
                    </a:cubicBezTo>
                    <a:cubicBezTo>
                      <a:pt x="5944989" y="128032"/>
                      <a:pt x="5936258" y="119063"/>
                      <a:pt x="5925344" y="119063"/>
                    </a:cubicBezTo>
                    <a:lnTo>
                      <a:pt x="5250656" y="119063"/>
                    </a:lnTo>
                    <a:cubicBezTo>
                      <a:pt x="5239703" y="119063"/>
                      <a:pt x="5230971" y="128032"/>
                      <a:pt x="5229185" y="138827"/>
                    </a:cubicBezTo>
                    <a:close/>
                    <a:moveTo>
                      <a:pt x="7239000" y="436563"/>
                    </a:moveTo>
                    <a:cubicBezTo>
                      <a:pt x="7260332" y="436658"/>
                      <a:pt x="7280084" y="425332"/>
                      <a:pt x="7290778" y="406874"/>
                    </a:cubicBezTo>
                    <a:cubicBezTo>
                      <a:pt x="7301471" y="388416"/>
                      <a:pt x="7301471" y="365647"/>
                      <a:pt x="7290778" y="347188"/>
                    </a:cubicBezTo>
                    <a:cubicBezTo>
                      <a:pt x="7280084" y="328730"/>
                      <a:pt x="7260332" y="317405"/>
                      <a:pt x="7239000" y="317500"/>
                    </a:cubicBezTo>
                    <a:cubicBezTo>
                      <a:pt x="7206226" y="317647"/>
                      <a:pt x="7179735" y="344257"/>
                      <a:pt x="7179735" y="377031"/>
                    </a:cubicBezTo>
                    <a:cubicBezTo>
                      <a:pt x="7179735" y="409806"/>
                      <a:pt x="7206226" y="436416"/>
                      <a:pt x="7239000" y="436563"/>
                    </a:cubicBezTo>
                    <a:close/>
                    <a:moveTo>
                      <a:pt x="6762750" y="277813"/>
                    </a:moveTo>
                    <a:cubicBezTo>
                      <a:pt x="6835150" y="277817"/>
                      <a:pt x="6898386" y="228847"/>
                      <a:pt x="6916500" y="158750"/>
                    </a:cubicBezTo>
                    <a:lnTo>
                      <a:pt x="7561500" y="158750"/>
                    </a:lnTo>
                    <a:cubicBezTo>
                      <a:pt x="7579161" y="227211"/>
                      <a:pt x="7641272" y="277813"/>
                      <a:pt x="7715250" y="277813"/>
                    </a:cubicBezTo>
                    <a:lnTo>
                      <a:pt x="7715250" y="476250"/>
                    </a:lnTo>
                    <a:cubicBezTo>
                      <a:pt x="7642850" y="476246"/>
                      <a:pt x="7579614" y="525215"/>
                      <a:pt x="7561500" y="595313"/>
                    </a:cubicBezTo>
                    <a:lnTo>
                      <a:pt x="6916500" y="595313"/>
                    </a:lnTo>
                    <a:cubicBezTo>
                      <a:pt x="6898386" y="525215"/>
                      <a:pt x="6835150" y="476246"/>
                      <a:pt x="6762750" y="476250"/>
                    </a:cubicBezTo>
                    <a:lnTo>
                      <a:pt x="6762750" y="277813"/>
                    </a:lnTo>
                    <a:close/>
                    <a:moveTo>
                      <a:pt x="7239000" y="476250"/>
                    </a:moveTo>
                    <a:cubicBezTo>
                      <a:pt x="7274553" y="476409"/>
                      <a:pt x="7307474" y="457533"/>
                      <a:pt x="7325296" y="426769"/>
                    </a:cubicBezTo>
                    <a:cubicBezTo>
                      <a:pt x="7343119" y="396005"/>
                      <a:pt x="7343119" y="358057"/>
                      <a:pt x="7325296" y="327293"/>
                    </a:cubicBezTo>
                    <a:cubicBezTo>
                      <a:pt x="7307474" y="296530"/>
                      <a:pt x="7274553" y="277654"/>
                      <a:pt x="7239000" y="277813"/>
                    </a:cubicBezTo>
                    <a:cubicBezTo>
                      <a:pt x="7184376" y="278057"/>
                      <a:pt x="7140224" y="322407"/>
                      <a:pt x="7140224" y="377031"/>
                    </a:cubicBezTo>
                    <a:cubicBezTo>
                      <a:pt x="7140224" y="431656"/>
                      <a:pt x="7184376" y="476006"/>
                      <a:pt x="7239000" y="476250"/>
                    </a:cubicBezTo>
                    <a:close/>
                    <a:moveTo>
                      <a:pt x="6604000" y="39687"/>
                    </a:moveTo>
                    <a:cubicBezTo>
                      <a:pt x="6604000" y="17769"/>
                      <a:pt x="6621769" y="0"/>
                      <a:pt x="6643688" y="0"/>
                    </a:cubicBezTo>
                    <a:lnTo>
                      <a:pt x="7834312" y="0"/>
                    </a:lnTo>
                    <a:cubicBezTo>
                      <a:pt x="7856231" y="0"/>
                      <a:pt x="7874000" y="17769"/>
                      <a:pt x="7874000" y="39687"/>
                    </a:cubicBezTo>
                    <a:lnTo>
                      <a:pt x="7874000" y="714375"/>
                    </a:lnTo>
                    <a:cubicBezTo>
                      <a:pt x="7874000" y="736294"/>
                      <a:pt x="7856231" y="754063"/>
                      <a:pt x="7834312" y="754063"/>
                    </a:cubicBezTo>
                    <a:lnTo>
                      <a:pt x="6643688" y="754063"/>
                    </a:lnTo>
                    <a:cubicBezTo>
                      <a:pt x="6621769" y="754063"/>
                      <a:pt x="6604000" y="736294"/>
                      <a:pt x="6604000" y="714375"/>
                    </a:cubicBezTo>
                    <a:lnTo>
                      <a:pt x="6604000" y="39687"/>
                    </a:lnTo>
                    <a:close/>
                    <a:moveTo>
                      <a:pt x="6880185" y="138827"/>
                    </a:moveTo>
                    <a:cubicBezTo>
                      <a:pt x="6869755" y="200818"/>
                      <a:pt x="6812929" y="244019"/>
                      <a:pt x="6750407" y="237490"/>
                    </a:cubicBezTo>
                    <a:cubicBezTo>
                      <a:pt x="6736715" y="236101"/>
                      <a:pt x="6723062" y="245705"/>
                      <a:pt x="6723062" y="259398"/>
                    </a:cubicBezTo>
                    <a:lnTo>
                      <a:pt x="6723062" y="494665"/>
                    </a:lnTo>
                    <a:cubicBezTo>
                      <a:pt x="6723062" y="508357"/>
                      <a:pt x="6736755" y="518001"/>
                      <a:pt x="6750368" y="516573"/>
                    </a:cubicBezTo>
                    <a:cubicBezTo>
                      <a:pt x="6812890" y="510044"/>
                      <a:pt x="6869716" y="553245"/>
                      <a:pt x="6880146" y="615236"/>
                    </a:cubicBezTo>
                    <a:cubicBezTo>
                      <a:pt x="6881971" y="626031"/>
                      <a:pt x="6890703" y="635000"/>
                      <a:pt x="6901656" y="635000"/>
                    </a:cubicBezTo>
                    <a:lnTo>
                      <a:pt x="7576344" y="635000"/>
                    </a:lnTo>
                    <a:cubicBezTo>
                      <a:pt x="7587297" y="635000"/>
                      <a:pt x="7596029" y="626031"/>
                      <a:pt x="7597815" y="615236"/>
                    </a:cubicBezTo>
                    <a:cubicBezTo>
                      <a:pt x="7608245" y="553245"/>
                      <a:pt x="7665071" y="510044"/>
                      <a:pt x="7727593" y="516573"/>
                    </a:cubicBezTo>
                    <a:cubicBezTo>
                      <a:pt x="7741245" y="518001"/>
                      <a:pt x="7754938" y="508357"/>
                      <a:pt x="7754938" y="494665"/>
                    </a:cubicBezTo>
                    <a:lnTo>
                      <a:pt x="7754938" y="259398"/>
                    </a:lnTo>
                    <a:cubicBezTo>
                      <a:pt x="7754938" y="245705"/>
                      <a:pt x="7741245" y="236101"/>
                      <a:pt x="7727632" y="237490"/>
                    </a:cubicBezTo>
                    <a:cubicBezTo>
                      <a:pt x="7665110" y="244019"/>
                      <a:pt x="7608284" y="200818"/>
                      <a:pt x="7597854" y="138827"/>
                    </a:cubicBezTo>
                    <a:cubicBezTo>
                      <a:pt x="7595989" y="128032"/>
                      <a:pt x="7587258" y="119063"/>
                      <a:pt x="7576344" y="119063"/>
                    </a:cubicBezTo>
                    <a:lnTo>
                      <a:pt x="6901656" y="119063"/>
                    </a:lnTo>
                    <a:cubicBezTo>
                      <a:pt x="6890703" y="119063"/>
                      <a:pt x="6881971" y="128032"/>
                      <a:pt x="6880185" y="138827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120411" cy="10433541"/>
            <a:chOff x="0" y="0"/>
            <a:chExt cx="1732090" cy="35293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090" cy="3529371"/>
            </a:xfrm>
            <a:custGeom>
              <a:avLst/>
              <a:gdLst/>
              <a:ahLst/>
              <a:cxnLst/>
              <a:rect l="l" t="t" r="r" b="b"/>
              <a:pathLst>
                <a:path w="1732090" h="3529371">
                  <a:moveTo>
                    <a:pt x="0" y="0"/>
                  </a:moveTo>
                  <a:lnTo>
                    <a:pt x="1732090" y="0"/>
                  </a:lnTo>
                  <a:lnTo>
                    <a:pt x="1732090" y="3529371"/>
                  </a:lnTo>
                  <a:lnTo>
                    <a:pt x="0" y="3529371"/>
                  </a:lnTo>
                  <a:close/>
                </a:path>
              </a:pathLst>
            </a:custGeom>
            <a:solidFill>
              <a:srgbClr val="0B1E6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194859"/>
            <a:ext cx="950033" cy="126883"/>
            <a:chOff x="0" y="0"/>
            <a:chExt cx="3803650" cy="508000"/>
          </a:xfrm>
        </p:grpSpPr>
        <p:sp>
          <p:nvSpPr>
            <p:cNvPr id="5" name="Freeform 5"/>
            <p:cNvSpPr/>
            <p:nvPr/>
          </p:nvSpPr>
          <p:spPr>
            <a:xfrm>
              <a:off x="0" y="215900"/>
              <a:ext cx="3507740" cy="76200"/>
            </a:xfrm>
            <a:custGeom>
              <a:avLst/>
              <a:gdLst/>
              <a:ahLst/>
              <a:cxnLst/>
              <a:rect l="l" t="t" r="r" b="b"/>
              <a:pathLst>
                <a:path w="3507740" h="76200">
                  <a:moveTo>
                    <a:pt x="0" y="0"/>
                  </a:moveTo>
                  <a:lnTo>
                    <a:pt x="3507740" y="0"/>
                  </a:lnTo>
                  <a:lnTo>
                    <a:pt x="350774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3429000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26010" r="31172" b="36609"/>
          <a:stretch>
            <a:fillRect/>
          </a:stretch>
        </p:blipFill>
        <p:spPr>
          <a:xfrm>
            <a:off x="-136525" y="5216771"/>
            <a:ext cx="5285511" cy="5216771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848674" y="1716703"/>
            <a:ext cx="3423062" cy="1941509"/>
            <a:chOff x="0" y="0"/>
            <a:chExt cx="4564083" cy="2588678"/>
          </a:xfrm>
        </p:grpSpPr>
        <p:sp>
          <p:nvSpPr>
            <p:cNvPr id="9" name="TextBox 9"/>
            <p:cNvSpPr txBox="1"/>
            <p:nvPr/>
          </p:nvSpPr>
          <p:spPr>
            <a:xfrm>
              <a:off x="0" y="1428533"/>
              <a:ext cx="4564083" cy="1179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ea typeface="Arita Dotum Thin"/>
                </a:rPr>
                <a:t>고객을 생각한다는 인상을 확실하게 각인시키기 위한 자사 계획은 다음과 같습니다.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60350"/>
              <a:ext cx="4564083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800" spc="-84">
                  <a:solidFill>
                    <a:srgbClr val="FFFFFF"/>
                  </a:solidFill>
                  <a:ea typeface="Arita Dotum Bold"/>
                </a:rPr>
                <a:t>개선된 고객 서비스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72869" y="1577003"/>
            <a:ext cx="9191457" cy="2584288"/>
            <a:chOff x="0" y="0"/>
            <a:chExt cx="12255276" cy="344571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992837"/>
              <a:ext cx="12255276" cy="967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00000"/>
                  </a:solidFill>
                  <a:ea typeface="Arita Dotum Thin"/>
                </a:rPr>
                <a:t>숙련된 고객 서비스 전문가들을 코치로 고용했습니다. </a:t>
              </a:r>
            </a:p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00000"/>
                  </a:solidFill>
                  <a:ea typeface="Arita Dotum Thin"/>
                </a:rPr>
                <a:t>우리는 우리 비즈니스 고유의 교육 프로그램을 만들었습니다.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255276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680"/>
                </a:lnSpc>
                <a:spcBef>
                  <a:spcPct val="0"/>
                </a:spcBef>
              </a:pPr>
              <a:r>
                <a:rPr lang="en-US" sz="3600" u="none" spc="-107">
                  <a:solidFill>
                    <a:srgbClr val="0B1E60"/>
                  </a:solidFill>
                  <a:ea typeface="Arita Dotum Bold"/>
                </a:rPr>
                <a:t>철저한 교육 및 직원 개발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372869" y="5216771"/>
            <a:ext cx="9191457" cy="3167694"/>
            <a:chOff x="0" y="0"/>
            <a:chExt cx="12255276" cy="422359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2770712"/>
              <a:ext cx="12255276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00000"/>
                  </a:solidFill>
                  <a:ea typeface="Arita Dotum Thin"/>
                </a:rPr>
                <a:t>이는 고객 서비스 담당자들이 일반적으로 요구하는 사항과도 궤를 같이합니다. </a:t>
              </a:r>
            </a:p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00000"/>
                  </a:solidFill>
                  <a:ea typeface="Arita Dotum Thin"/>
                </a:rPr>
                <a:t>일일 교육 세션을 통해 그들의 역량을 강화하고, 그들이 배운 것을 24시간 내에 </a:t>
              </a:r>
            </a:p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00000"/>
                  </a:solidFill>
                  <a:ea typeface="Arita Dotum Thin"/>
                </a:rPr>
                <a:t>적용할 수 있도록 하는 것입니다.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2255276" cy="1551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680"/>
                </a:lnSpc>
                <a:spcBef>
                  <a:spcPct val="0"/>
                </a:spcBef>
              </a:pPr>
              <a:r>
                <a:rPr lang="en-US" sz="3600" u="none" spc="-107">
                  <a:solidFill>
                    <a:srgbClr val="0B1E60"/>
                  </a:solidFill>
                  <a:ea typeface="Arita Dotum Bold"/>
                </a:rPr>
                <a:t>짧고도 효과적인 직장 교육 프로그램 촉진을 위한 조정 일정 예약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6350661" y="1794490"/>
            <a:ext cx="481278" cy="0"/>
          </a:xfrm>
          <a:prstGeom prst="line">
            <a:avLst/>
          </a:prstGeom>
          <a:ln w="19050" cap="rnd">
            <a:solidFill>
              <a:srgbClr val="0B1E6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8" name="AutoShape 18"/>
          <p:cNvSpPr/>
          <p:nvPr/>
        </p:nvSpPr>
        <p:spPr>
          <a:xfrm>
            <a:off x="6350661" y="5426690"/>
            <a:ext cx="481278" cy="0"/>
          </a:xfrm>
          <a:prstGeom prst="line">
            <a:avLst/>
          </a:prstGeom>
          <a:ln w="19050" cap="rnd">
            <a:solidFill>
              <a:srgbClr val="0B1E6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03387" y="3228593"/>
            <a:ext cx="13681227" cy="2094775"/>
            <a:chOff x="0" y="-38100"/>
            <a:chExt cx="18241635" cy="2793034"/>
          </a:xfrm>
        </p:grpSpPr>
        <p:sp>
          <p:nvSpPr>
            <p:cNvPr id="3" name="TextBox 3"/>
            <p:cNvSpPr txBox="1"/>
            <p:nvPr/>
          </p:nvSpPr>
          <p:spPr>
            <a:xfrm>
              <a:off x="7315338" y="-38100"/>
              <a:ext cx="3610959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ko-KR" altLang="en-US" sz="2800" dirty="0">
                  <a:solidFill>
                    <a:srgbClr val="FFFFFF"/>
                  </a:solidFill>
                  <a:ea typeface="Arita Dotum Thin Bold"/>
                </a:rPr>
                <a:t>개발 목적</a:t>
              </a:r>
              <a:endParaRPr lang="en-US" sz="2800" dirty="0">
                <a:solidFill>
                  <a:srgbClr val="FFFFFF"/>
                </a:solidFill>
                <a:ea typeface="Arita Dotum Thin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69509"/>
              <a:ext cx="18241635" cy="1085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705"/>
                </a:lnSpc>
                <a:spcBef>
                  <a:spcPct val="0"/>
                </a:spcBef>
              </a:pPr>
              <a:r>
                <a:rPr lang="ko-KR" altLang="en-US" sz="5157" u="none" spc="-154" dirty="0" err="1">
                  <a:solidFill>
                    <a:srgbClr val="FFFFFF"/>
                  </a:solidFill>
                  <a:ea typeface="Arita Dotum Bold"/>
                </a:rPr>
                <a:t>ㅣㅣ</a:t>
              </a:r>
              <a:endParaRPr lang="en-US" sz="5157" u="none" spc="-154" dirty="0">
                <a:solidFill>
                  <a:srgbClr val="FFFFFF"/>
                </a:solidFill>
                <a:ea typeface="Arita Dotum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02702" y="1028700"/>
            <a:ext cx="3482597" cy="548419"/>
            <a:chOff x="0" y="0"/>
            <a:chExt cx="4643462" cy="731225"/>
          </a:xfrm>
        </p:grpSpPr>
        <p:sp>
          <p:nvSpPr>
            <p:cNvPr id="6" name="TextBox 6"/>
            <p:cNvSpPr txBox="1"/>
            <p:nvPr/>
          </p:nvSpPr>
          <p:spPr>
            <a:xfrm>
              <a:off x="1018180" y="191122"/>
              <a:ext cx="3625282" cy="36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60"/>
                </a:lnSpc>
              </a:pPr>
              <a:r>
                <a:rPr lang="en-US" sz="1800" spc="44">
                  <a:solidFill>
                    <a:srgbClr val="FFFFFF"/>
                  </a:solidFill>
                  <a:ea typeface="Arita Dotum Medium"/>
                </a:rPr>
                <a:t>한 &amp; 김 출판</a:t>
              </a: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5328" cy="7312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5889" y="0"/>
            <a:ext cx="9259889" cy="10452100"/>
            <a:chOff x="0" y="0"/>
            <a:chExt cx="3132358" cy="35356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32358" cy="3535649"/>
            </a:xfrm>
            <a:custGeom>
              <a:avLst/>
              <a:gdLst/>
              <a:ahLst/>
              <a:cxnLst/>
              <a:rect l="l" t="t" r="r" b="b"/>
              <a:pathLst>
                <a:path w="3132358" h="3535649">
                  <a:moveTo>
                    <a:pt x="0" y="0"/>
                  </a:moveTo>
                  <a:lnTo>
                    <a:pt x="3132358" y="0"/>
                  </a:lnTo>
                  <a:lnTo>
                    <a:pt x="3132358" y="3535649"/>
                  </a:lnTo>
                  <a:lnTo>
                    <a:pt x="0" y="3535649"/>
                  </a:lnTo>
                  <a:close/>
                </a:path>
              </a:pathLst>
            </a:custGeom>
            <a:solidFill>
              <a:srgbClr val="0B1E6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36454" b="28065"/>
          <a:stretch>
            <a:fillRect/>
          </a:stretch>
        </p:blipFill>
        <p:spPr>
          <a:xfrm>
            <a:off x="-482600" y="5143500"/>
            <a:ext cx="9664700" cy="5143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470059"/>
            <a:ext cx="6894249" cy="183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 spc="-168" dirty="0">
                <a:solidFill>
                  <a:srgbClr val="FFFFFF"/>
                </a:solidFill>
                <a:ea typeface="Arita Dotum Bold"/>
              </a:rPr>
              <a:t>A</a:t>
            </a:r>
            <a:r>
              <a:rPr lang="ko-KR" altLang="en-US" sz="5600" spc="-168" dirty="0">
                <a:solidFill>
                  <a:srgbClr val="FFFFFF"/>
                </a:solidFill>
                <a:ea typeface="Arita Dotum Bold"/>
              </a:rPr>
              <a:t>조</a:t>
            </a:r>
            <a:r>
              <a:rPr lang="en-US" sz="5600" spc="-168" dirty="0">
                <a:solidFill>
                  <a:srgbClr val="FFFFFF"/>
                </a:solidFill>
                <a:ea typeface="Arita Dotum Bold"/>
              </a:rPr>
              <a:t> </a:t>
            </a:r>
          </a:p>
          <a:p>
            <a:pPr>
              <a:lnSpc>
                <a:spcPts val="7280"/>
              </a:lnSpc>
            </a:pPr>
            <a:r>
              <a:rPr lang="en-US" sz="5600" spc="-168" dirty="0" err="1">
                <a:solidFill>
                  <a:srgbClr val="FFFFFF"/>
                </a:solidFill>
                <a:ea typeface="Arita Dotum Bold"/>
              </a:rPr>
              <a:t>핵심</a:t>
            </a:r>
            <a:r>
              <a:rPr lang="en-US" sz="5600" spc="-168" dirty="0">
                <a:solidFill>
                  <a:srgbClr val="FFFFFF"/>
                </a:solidFill>
                <a:ea typeface="Arita Dotum Bold"/>
              </a:rPr>
              <a:t> </a:t>
            </a:r>
            <a:r>
              <a:rPr lang="en-US" sz="5600" spc="-168" dirty="0" err="1">
                <a:solidFill>
                  <a:srgbClr val="FFFFFF"/>
                </a:solidFill>
                <a:ea typeface="Arita Dotum Bold"/>
              </a:rPr>
              <a:t>전략</a:t>
            </a:r>
            <a:endParaRPr lang="en-US" sz="5600" spc="-168" dirty="0">
              <a:solidFill>
                <a:srgbClr val="FFFFFF"/>
              </a:solidFill>
              <a:ea typeface="Arita Dotum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0882910" y="3580660"/>
            <a:ext cx="5747740" cy="3125680"/>
            <a:chOff x="0" y="0"/>
            <a:chExt cx="7663654" cy="4167573"/>
          </a:xfrm>
        </p:grpSpPr>
        <p:sp>
          <p:nvSpPr>
            <p:cNvPr id="7" name="AutoShape 7"/>
            <p:cNvSpPr/>
            <p:nvPr/>
          </p:nvSpPr>
          <p:spPr>
            <a:xfrm>
              <a:off x="0" y="1136197"/>
              <a:ext cx="7663654" cy="0"/>
            </a:xfrm>
            <a:prstGeom prst="line">
              <a:avLst/>
            </a:prstGeom>
            <a:ln w="12700" cap="rnd">
              <a:solidFill>
                <a:srgbClr val="000000">
                  <a:alpha val="2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0" y="2968760"/>
              <a:ext cx="7663654" cy="0"/>
            </a:xfrm>
            <a:prstGeom prst="line">
              <a:avLst/>
            </a:prstGeom>
            <a:ln w="12700" cap="rnd">
              <a:solidFill>
                <a:srgbClr val="000000">
                  <a:alpha val="2980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9511"/>
              <a:ext cx="7663654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ea typeface="Arita Dotum Thin"/>
                </a:rPr>
                <a:t>지속 가능한 출판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45162"/>
              <a:ext cx="7663654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ea typeface="Arita Dotum Thin"/>
                </a:rPr>
                <a:t>개선된 고객 서비스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6706" y="3568697"/>
              <a:ext cx="762694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ea typeface="Arita Dotum Thin"/>
                </a:rPr>
                <a:t>합리적인 가격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2378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TM04033917[[fn=베를린]]</Template>
  <TotalTime>174</TotalTime>
  <Words>1450</Words>
  <Application>Microsoft Office PowerPoint</Application>
  <PresentationFormat>사용자 지정</PresentationFormat>
  <Paragraphs>257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Arial</vt:lpstr>
      <vt:lpstr>Arita Dotum Bold</vt:lpstr>
      <vt:lpstr>Arita Dotum Thin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흰색 및 파란색 스마트 기업 미디어 및 출판 사명 및 목표 프레젠테이션</dc:title>
  <cp:lastModifiedBy>계민석</cp:lastModifiedBy>
  <cp:revision>2</cp:revision>
  <dcterms:created xsi:type="dcterms:W3CDTF">2006-08-16T00:00:00Z</dcterms:created>
  <dcterms:modified xsi:type="dcterms:W3CDTF">2022-10-20T05:49:32Z</dcterms:modified>
  <dc:identifier>DAFPinf7bDE</dc:identifier>
</cp:coreProperties>
</file>